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3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0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4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0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2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0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4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F53B6-5795-4485-A634-B742C37A8D2A}" type="datetimeFigureOut">
              <a:rPr lang="en-US" smtClean="0"/>
              <a:t>19/6/2024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66AC7-1327-4636-BEA5-27F672D33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siya\Downloads\WhatsApp Image 2023-11-17 at 1.26.49 P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01000" cy="474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96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Mohammed </a:t>
            </a:r>
            <a:r>
              <a:rPr lang="en-US" dirty="0" err="1" smtClean="0"/>
              <a:t>Yaseen</a:t>
            </a:r>
            <a:r>
              <a:rPr lang="en-US" dirty="0" smtClean="0"/>
              <a:t> CM (2</a:t>
            </a:r>
            <a:r>
              <a:rPr lang="en-US" baseline="30000" dirty="0" smtClean="0"/>
              <a:t>ND</a:t>
            </a:r>
            <a:r>
              <a:rPr lang="en-US" dirty="0" smtClean="0"/>
              <a:t> BCA) taking class on topic stack and queue and its algorithm implementation through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50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Peer Teaching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Teaching</dc:title>
  <dc:creator>siya</dc:creator>
  <cp:lastModifiedBy>siya</cp:lastModifiedBy>
  <cp:revision>1</cp:revision>
  <dcterms:created xsi:type="dcterms:W3CDTF">2024-06-19T09:19:19Z</dcterms:created>
  <dcterms:modified xsi:type="dcterms:W3CDTF">2024-06-19T09:19:37Z</dcterms:modified>
</cp:coreProperties>
</file>