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308" r:id="rId4"/>
    <p:sldId id="30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00" autoAdjust="0"/>
  </p:normalViewPr>
  <p:slideViewPr>
    <p:cSldViewPr snapToGrid="0">
      <p:cViewPr varScale="1">
        <p:scale>
          <a:sx n="64" d="100"/>
          <a:sy n="64" d="100"/>
        </p:scale>
        <p:origin x="-7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D8298-5B27-4572-9854-1AC992C154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21FC13B-EB5C-47E2-8540-FA1D2C38DBA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Front Office</a:t>
          </a:r>
          <a:endParaRPr lang="en-IN" dirty="0">
            <a:solidFill>
              <a:schemeClr val="tx1"/>
            </a:solidFill>
          </a:endParaRPr>
        </a:p>
      </dgm:t>
    </dgm:pt>
    <dgm:pt modelId="{13B58DA9-A754-44C5-A06E-9D219A2D38D3}" type="parTrans" cxnId="{8D7C529F-8FBC-4EA2-A833-70D27BC6D730}">
      <dgm:prSet/>
      <dgm:spPr/>
      <dgm:t>
        <a:bodyPr/>
        <a:lstStyle/>
        <a:p>
          <a:endParaRPr lang="en-IN"/>
        </a:p>
      </dgm:t>
    </dgm:pt>
    <dgm:pt modelId="{51BF523A-ECE6-4F62-8A42-95284DB8D280}" type="sibTrans" cxnId="{8D7C529F-8FBC-4EA2-A833-70D27BC6D730}">
      <dgm:prSet/>
      <dgm:spPr/>
      <dgm:t>
        <a:bodyPr/>
        <a:lstStyle/>
        <a:p>
          <a:endParaRPr lang="en-IN"/>
        </a:p>
      </dgm:t>
    </dgm:pt>
    <dgm:pt modelId="{82A221E6-6E7F-4B7D-A9E1-407687A36645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Food &amp; Beverage</a:t>
          </a:r>
          <a:endParaRPr lang="en-IN" dirty="0">
            <a:solidFill>
              <a:schemeClr val="tx1"/>
            </a:solidFill>
          </a:endParaRPr>
        </a:p>
      </dgm:t>
    </dgm:pt>
    <dgm:pt modelId="{C260D466-653E-4BEC-BA9F-1460D5697827}" type="parTrans" cxnId="{A1D82D8D-CBD4-44EC-B03D-DC2DAA1154D9}">
      <dgm:prSet/>
      <dgm:spPr/>
      <dgm:t>
        <a:bodyPr/>
        <a:lstStyle/>
        <a:p>
          <a:endParaRPr lang="en-IN"/>
        </a:p>
      </dgm:t>
    </dgm:pt>
    <dgm:pt modelId="{B5F8E739-1F84-471F-8715-BEB561571ADB}" type="sibTrans" cxnId="{A1D82D8D-CBD4-44EC-B03D-DC2DAA1154D9}">
      <dgm:prSet/>
      <dgm:spPr/>
      <dgm:t>
        <a:bodyPr/>
        <a:lstStyle/>
        <a:p>
          <a:endParaRPr lang="en-IN"/>
        </a:p>
      </dgm:t>
    </dgm:pt>
    <dgm:pt modelId="{7B4B20C9-C28B-4B18-8CCB-9FBB4B3F8BC5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Human Resource Management</a:t>
          </a:r>
          <a:endParaRPr lang="en-IN" dirty="0">
            <a:solidFill>
              <a:schemeClr val="tx1"/>
            </a:solidFill>
          </a:endParaRPr>
        </a:p>
      </dgm:t>
    </dgm:pt>
    <dgm:pt modelId="{540FA31A-3859-45EF-8607-572C33B3F18D}" type="parTrans" cxnId="{C793B72A-62A1-4869-8CCD-FBEB3B0D77DD}">
      <dgm:prSet/>
      <dgm:spPr/>
      <dgm:t>
        <a:bodyPr/>
        <a:lstStyle/>
        <a:p>
          <a:endParaRPr lang="en-IN"/>
        </a:p>
      </dgm:t>
    </dgm:pt>
    <dgm:pt modelId="{C6789CA7-4E84-40AC-B16B-5E1FABD7E4C4}" type="sibTrans" cxnId="{C793B72A-62A1-4869-8CCD-FBEB3B0D77DD}">
      <dgm:prSet/>
      <dgm:spPr/>
      <dgm:t>
        <a:bodyPr/>
        <a:lstStyle/>
        <a:p>
          <a:endParaRPr lang="en-IN"/>
        </a:p>
      </dgm:t>
    </dgm:pt>
    <dgm:pt modelId="{C30D8200-37F9-4324-A022-B8A8766A91BF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Sales and marketing</a:t>
          </a:r>
          <a:endParaRPr lang="en-IN" dirty="0">
            <a:solidFill>
              <a:schemeClr val="tx1"/>
            </a:solidFill>
          </a:endParaRPr>
        </a:p>
      </dgm:t>
    </dgm:pt>
    <dgm:pt modelId="{93C0D1B8-AC58-4FA0-987F-AD16D57CEAE4}" type="parTrans" cxnId="{76D793F7-4F96-4941-B0A2-7B3145C332C5}">
      <dgm:prSet/>
      <dgm:spPr/>
      <dgm:t>
        <a:bodyPr/>
        <a:lstStyle/>
        <a:p>
          <a:endParaRPr lang="en-IN"/>
        </a:p>
      </dgm:t>
    </dgm:pt>
    <dgm:pt modelId="{F67C9F63-1472-4AED-B019-0DD8DF3692DA}" type="sibTrans" cxnId="{76D793F7-4F96-4941-B0A2-7B3145C332C5}">
      <dgm:prSet/>
      <dgm:spPr/>
      <dgm:t>
        <a:bodyPr/>
        <a:lstStyle/>
        <a:p>
          <a:endParaRPr lang="en-IN"/>
        </a:p>
      </dgm:t>
    </dgm:pt>
    <dgm:pt modelId="{097F1285-5C41-46EB-AFC2-72020EE8FCC3}">
      <dgm:prSet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Engineering &amp; Maintenance</a:t>
          </a:r>
          <a:endParaRPr lang="en-IN" dirty="0">
            <a:solidFill>
              <a:schemeClr val="tx1"/>
            </a:solidFill>
          </a:endParaRPr>
        </a:p>
      </dgm:t>
    </dgm:pt>
    <dgm:pt modelId="{51133850-B4BF-496D-B38D-8CA8CF2D7AF0}" type="parTrans" cxnId="{FC12C15D-0E4E-4F70-BD71-DD0E42E009DF}">
      <dgm:prSet/>
      <dgm:spPr/>
      <dgm:t>
        <a:bodyPr/>
        <a:lstStyle/>
        <a:p>
          <a:endParaRPr lang="en-IN"/>
        </a:p>
      </dgm:t>
    </dgm:pt>
    <dgm:pt modelId="{4282CBFC-9C44-4C9D-8CAA-B99CD178B00E}" type="sibTrans" cxnId="{FC12C15D-0E4E-4F70-BD71-DD0E42E009DF}">
      <dgm:prSet/>
      <dgm:spPr/>
      <dgm:t>
        <a:bodyPr/>
        <a:lstStyle/>
        <a:p>
          <a:endParaRPr lang="en-IN"/>
        </a:p>
      </dgm:t>
    </dgm:pt>
    <dgm:pt modelId="{505D66D6-7149-4E44-89FF-5229469C29FD}" type="pres">
      <dgm:prSet presAssocID="{4FCD8298-5B27-4572-9854-1AC992C154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D7B652E7-36E9-4672-920E-82ACA6A88668}" type="pres">
      <dgm:prSet presAssocID="{4FCD8298-5B27-4572-9854-1AC992C15436}" presName="Name1" presStyleCnt="0"/>
      <dgm:spPr/>
    </dgm:pt>
    <dgm:pt modelId="{56FDE01C-D4AD-47E2-AE15-B8644CE382BA}" type="pres">
      <dgm:prSet presAssocID="{4FCD8298-5B27-4572-9854-1AC992C15436}" presName="cycle" presStyleCnt="0"/>
      <dgm:spPr/>
    </dgm:pt>
    <dgm:pt modelId="{CCED31B3-FE41-4C7F-B06E-A057E6BE7107}" type="pres">
      <dgm:prSet presAssocID="{4FCD8298-5B27-4572-9854-1AC992C15436}" presName="srcNode" presStyleLbl="node1" presStyleIdx="0" presStyleCnt="5"/>
      <dgm:spPr/>
    </dgm:pt>
    <dgm:pt modelId="{EF9E5BDE-2FE8-40EC-BA66-8BCB31E61AE8}" type="pres">
      <dgm:prSet presAssocID="{4FCD8298-5B27-4572-9854-1AC992C15436}" presName="conn" presStyleLbl="parChTrans1D2" presStyleIdx="0" presStyleCnt="1"/>
      <dgm:spPr/>
      <dgm:t>
        <a:bodyPr/>
        <a:lstStyle/>
        <a:p>
          <a:endParaRPr lang="en-IN"/>
        </a:p>
      </dgm:t>
    </dgm:pt>
    <dgm:pt modelId="{DEB39CA4-6080-46B3-B1FC-C4EA0E86C114}" type="pres">
      <dgm:prSet presAssocID="{4FCD8298-5B27-4572-9854-1AC992C15436}" presName="extraNode" presStyleLbl="node1" presStyleIdx="0" presStyleCnt="5"/>
      <dgm:spPr/>
    </dgm:pt>
    <dgm:pt modelId="{9F1FA244-D22D-4687-B5FF-EFFCF2729662}" type="pres">
      <dgm:prSet presAssocID="{4FCD8298-5B27-4572-9854-1AC992C15436}" presName="dstNode" presStyleLbl="node1" presStyleIdx="0" presStyleCnt="5"/>
      <dgm:spPr/>
    </dgm:pt>
    <dgm:pt modelId="{FCD1F74F-6FA5-49C1-8BC6-CFEBE6A1EABA}" type="pres">
      <dgm:prSet presAssocID="{621FC13B-EB5C-47E2-8540-FA1D2C38DBA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75226B4-B2D8-4FD6-9708-CE529653DBD3}" type="pres">
      <dgm:prSet presAssocID="{621FC13B-EB5C-47E2-8540-FA1D2C38DBA9}" presName="accent_1" presStyleCnt="0"/>
      <dgm:spPr/>
    </dgm:pt>
    <dgm:pt modelId="{861B0F7B-440E-4BCE-AFB8-EB5E4FCEF6DE}" type="pres">
      <dgm:prSet presAssocID="{621FC13B-EB5C-47E2-8540-FA1D2C38DBA9}" presName="accentRepeatNode" presStyleLbl="solidFgAcc1" presStyleIdx="0" presStyleCnt="5"/>
      <dgm:spPr>
        <a:solidFill>
          <a:schemeClr val="accent1">
            <a:lumMod val="20000"/>
            <a:lumOff val="80000"/>
          </a:schemeClr>
        </a:solidFill>
      </dgm:spPr>
    </dgm:pt>
    <dgm:pt modelId="{F4AF97DF-B877-434A-A6CF-650A6636387C}" type="pres">
      <dgm:prSet presAssocID="{82A221E6-6E7F-4B7D-A9E1-407687A3664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FDEB386-E17B-4AB8-83C4-0696D33C3029}" type="pres">
      <dgm:prSet presAssocID="{82A221E6-6E7F-4B7D-A9E1-407687A36645}" presName="accent_2" presStyleCnt="0"/>
      <dgm:spPr/>
    </dgm:pt>
    <dgm:pt modelId="{92BB1744-0556-428F-81FB-6A358CB14DE7}" type="pres">
      <dgm:prSet presAssocID="{82A221E6-6E7F-4B7D-A9E1-407687A36645}" presName="accentRepeatNode" presStyleLbl="solidFgAcc1" presStyleIdx="1" presStyleCnt="5"/>
      <dgm:spPr>
        <a:solidFill>
          <a:schemeClr val="accent1">
            <a:lumMod val="75000"/>
          </a:schemeClr>
        </a:solidFill>
      </dgm:spPr>
    </dgm:pt>
    <dgm:pt modelId="{3A28BA5F-9265-4295-BD29-F320EC626990}" type="pres">
      <dgm:prSet presAssocID="{097F1285-5C41-46EB-AFC2-72020EE8FCC3}" presName="text_3" presStyleLbl="node1" presStyleIdx="2" presStyleCnt="5" custLinFactNeighborX="1180" custLinFactNeighborY="438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1647CDB-660B-40AB-9F70-068A193FDC5D}" type="pres">
      <dgm:prSet presAssocID="{097F1285-5C41-46EB-AFC2-72020EE8FCC3}" presName="accent_3" presStyleCnt="0"/>
      <dgm:spPr/>
    </dgm:pt>
    <dgm:pt modelId="{43E8E144-CB51-4528-B5D5-097C02A7BAA3}" type="pres">
      <dgm:prSet presAssocID="{097F1285-5C41-46EB-AFC2-72020EE8FCC3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</dgm:spPr>
    </dgm:pt>
    <dgm:pt modelId="{4EF825AC-5F73-4D28-9827-CCC0711F2CE8}" type="pres">
      <dgm:prSet presAssocID="{7B4B20C9-C28B-4B18-8CCB-9FBB4B3F8BC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24CA5E-D223-492B-B5D2-79C942FC5B20}" type="pres">
      <dgm:prSet presAssocID="{7B4B20C9-C28B-4B18-8CCB-9FBB4B3F8BC5}" presName="accent_4" presStyleCnt="0"/>
      <dgm:spPr/>
    </dgm:pt>
    <dgm:pt modelId="{B4404718-C39C-4048-BB32-BAC51C1D1D2E}" type="pres">
      <dgm:prSet presAssocID="{7B4B20C9-C28B-4B18-8CCB-9FBB4B3F8BC5}" presName="accentRepeatNode" presStyleLbl="solidFgAcc1" presStyleIdx="3" presStyleCnt="5"/>
      <dgm:spPr>
        <a:solidFill>
          <a:schemeClr val="accent1">
            <a:lumMod val="75000"/>
          </a:schemeClr>
        </a:solidFill>
      </dgm:spPr>
    </dgm:pt>
    <dgm:pt modelId="{45DC911D-D8DB-425C-9F3B-9F6A5313B459}" type="pres">
      <dgm:prSet presAssocID="{C30D8200-37F9-4324-A022-B8A8766A91B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61A0C12-9202-4169-AFEF-5D1FB8077128}" type="pres">
      <dgm:prSet presAssocID="{C30D8200-37F9-4324-A022-B8A8766A91BF}" presName="accent_5" presStyleCnt="0"/>
      <dgm:spPr/>
    </dgm:pt>
    <dgm:pt modelId="{8E6FB7EE-67D3-44CB-B93B-82D9B02FB49A}" type="pres">
      <dgm:prSet presAssocID="{C30D8200-37F9-4324-A022-B8A8766A91BF}" presName="accentRepeatNode" presStyleLbl="solidFgAcc1" presStyleIdx="4" presStyleCnt="5"/>
      <dgm:spPr>
        <a:solidFill>
          <a:schemeClr val="accent1">
            <a:lumMod val="40000"/>
            <a:lumOff val="60000"/>
          </a:schemeClr>
        </a:solidFill>
      </dgm:spPr>
    </dgm:pt>
  </dgm:ptLst>
  <dgm:cxnLst>
    <dgm:cxn modelId="{1760F366-DF33-4DF4-B754-272A945495B2}" type="presOf" srcId="{097F1285-5C41-46EB-AFC2-72020EE8FCC3}" destId="{3A28BA5F-9265-4295-BD29-F320EC626990}" srcOrd="0" destOrd="0" presId="urn:microsoft.com/office/officeart/2008/layout/VerticalCurvedList"/>
    <dgm:cxn modelId="{CB77895C-E651-462C-83F4-853ECB6D806C}" type="presOf" srcId="{51BF523A-ECE6-4F62-8A42-95284DB8D280}" destId="{EF9E5BDE-2FE8-40EC-BA66-8BCB31E61AE8}" srcOrd="0" destOrd="0" presId="urn:microsoft.com/office/officeart/2008/layout/VerticalCurvedList"/>
    <dgm:cxn modelId="{4CE03184-D1CD-4BF0-A0A2-13D46F42EC73}" type="presOf" srcId="{82A221E6-6E7F-4B7D-A9E1-407687A36645}" destId="{F4AF97DF-B877-434A-A6CF-650A6636387C}" srcOrd="0" destOrd="0" presId="urn:microsoft.com/office/officeart/2008/layout/VerticalCurvedList"/>
    <dgm:cxn modelId="{8D7C529F-8FBC-4EA2-A833-70D27BC6D730}" srcId="{4FCD8298-5B27-4572-9854-1AC992C15436}" destId="{621FC13B-EB5C-47E2-8540-FA1D2C38DBA9}" srcOrd="0" destOrd="0" parTransId="{13B58DA9-A754-44C5-A06E-9D219A2D38D3}" sibTransId="{51BF523A-ECE6-4F62-8A42-95284DB8D280}"/>
    <dgm:cxn modelId="{C793B72A-62A1-4869-8CCD-FBEB3B0D77DD}" srcId="{4FCD8298-5B27-4572-9854-1AC992C15436}" destId="{7B4B20C9-C28B-4B18-8CCB-9FBB4B3F8BC5}" srcOrd="3" destOrd="0" parTransId="{540FA31A-3859-45EF-8607-572C33B3F18D}" sibTransId="{C6789CA7-4E84-40AC-B16B-5E1FABD7E4C4}"/>
    <dgm:cxn modelId="{76D793F7-4F96-4941-B0A2-7B3145C332C5}" srcId="{4FCD8298-5B27-4572-9854-1AC992C15436}" destId="{C30D8200-37F9-4324-A022-B8A8766A91BF}" srcOrd="4" destOrd="0" parTransId="{93C0D1B8-AC58-4FA0-987F-AD16D57CEAE4}" sibTransId="{F67C9F63-1472-4AED-B019-0DD8DF3692DA}"/>
    <dgm:cxn modelId="{1F380AFC-ACF7-4C9B-B113-DECBCBAC323F}" type="presOf" srcId="{4FCD8298-5B27-4572-9854-1AC992C15436}" destId="{505D66D6-7149-4E44-89FF-5229469C29FD}" srcOrd="0" destOrd="0" presId="urn:microsoft.com/office/officeart/2008/layout/VerticalCurvedList"/>
    <dgm:cxn modelId="{FC12C15D-0E4E-4F70-BD71-DD0E42E009DF}" srcId="{4FCD8298-5B27-4572-9854-1AC992C15436}" destId="{097F1285-5C41-46EB-AFC2-72020EE8FCC3}" srcOrd="2" destOrd="0" parTransId="{51133850-B4BF-496D-B38D-8CA8CF2D7AF0}" sibTransId="{4282CBFC-9C44-4C9D-8CAA-B99CD178B00E}"/>
    <dgm:cxn modelId="{B0F8B42B-D4C3-41E3-A5F0-1D074B9BCA46}" type="presOf" srcId="{621FC13B-EB5C-47E2-8540-FA1D2C38DBA9}" destId="{FCD1F74F-6FA5-49C1-8BC6-CFEBE6A1EABA}" srcOrd="0" destOrd="0" presId="urn:microsoft.com/office/officeart/2008/layout/VerticalCurvedList"/>
    <dgm:cxn modelId="{1A366103-2BCB-4221-A004-9D77765AAD3D}" type="presOf" srcId="{C30D8200-37F9-4324-A022-B8A8766A91BF}" destId="{45DC911D-D8DB-425C-9F3B-9F6A5313B459}" srcOrd="0" destOrd="0" presId="urn:microsoft.com/office/officeart/2008/layout/VerticalCurvedList"/>
    <dgm:cxn modelId="{A1D82D8D-CBD4-44EC-B03D-DC2DAA1154D9}" srcId="{4FCD8298-5B27-4572-9854-1AC992C15436}" destId="{82A221E6-6E7F-4B7D-A9E1-407687A36645}" srcOrd="1" destOrd="0" parTransId="{C260D466-653E-4BEC-BA9F-1460D5697827}" sibTransId="{B5F8E739-1F84-471F-8715-BEB561571ADB}"/>
    <dgm:cxn modelId="{918EEDF4-C15B-4241-B7A5-F070C6363426}" type="presOf" srcId="{7B4B20C9-C28B-4B18-8CCB-9FBB4B3F8BC5}" destId="{4EF825AC-5F73-4D28-9827-CCC0711F2CE8}" srcOrd="0" destOrd="0" presId="urn:microsoft.com/office/officeart/2008/layout/VerticalCurvedList"/>
    <dgm:cxn modelId="{B7082CD3-5291-4C01-ADCF-D61F292A207D}" type="presParOf" srcId="{505D66D6-7149-4E44-89FF-5229469C29FD}" destId="{D7B652E7-36E9-4672-920E-82ACA6A88668}" srcOrd="0" destOrd="0" presId="urn:microsoft.com/office/officeart/2008/layout/VerticalCurvedList"/>
    <dgm:cxn modelId="{85ECC2C5-90A9-4EFE-B66E-A05E8E12E608}" type="presParOf" srcId="{D7B652E7-36E9-4672-920E-82ACA6A88668}" destId="{56FDE01C-D4AD-47E2-AE15-B8644CE382BA}" srcOrd="0" destOrd="0" presId="urn:microsoft.com/office/officeart/2008/layout/VerticalCurvedList"/>
    <dgm:cxn modelId="{86DB4961-562A-4E70-8D21-5620929490A0}" type="presParOf" srcId="{56FDE01C-D4AD-47E2-AE15-B8644CE382BA}" destId="{CCED31B3-FE41-4C7F-B06E-A057E6BE7107}" srcOrd="0" destOrd="0" presId="urn:microsoft.com/office/officeart/2008/layout/VerticalCurvedList"/>
    <dgm:cxn modelId="{8F315367-4253-4A7E-82D6-E4AD3618E4DC}" type="presParOf" srcId="{56FDE01C-D4AD-47E2-AE15-B8644CE382BA}" destId="{EF9E5BDE-2FE8-40EC-BA66-8BCB31E61AE8}" srcOrd="1" destOrd="0" presId="urn:microsoft.com/office/officeart/2008/layout/VerticalCurvedList"/>
    <dgm:cxn modelId="{4BF0219E-5273-4E7D-9626-AE5D2EF057AF}" type="presParOf" srcId="{56FDE01C-D4AD-47E2-AE15-B8644CE382BA}" destId="{DEB39CA4-6080-46B3-B1FC-C4EA0E86C114}" srcOrd="2" destOrd="0" presId="urn:microsoft.com/office/officeart/2008/layout/VerticalCurvedList"/>
    <dgm:cxn modelId="{A2E56BD7-B0DF-4866-96AF-7D1C46720FCB}" type="presParOf" srcId="{56FDE01C-D4AD-47E2-AE15-B8644CE382BA}" destId="{9F1FA244-D22D-4687-B5FF-EFFCF2729662}" srcOrd="3" destOrd="0" presId="urn:microsoft.com/office/officeart/2008/layout/VerticalCurvedList"/>
    <dgm:cxn modelId="{F923975A-44AB-4E4C-97E9-23ED51419683}" type="presParOf" srcId="{D7B652E7-36E9-4672-920E-82ACA6A88668}" destId="{FCD1F74F-6FA5-49C1-8BC6-CFEBE6A1EABA}" srcOrd="1" destOrd="0" presId="urn:microsoft.com/office/officeart/2008/layout/VerticalCurvedList"/>
    <dgm:cxn modelId="{BEE4B4A0-CC8C-4E63-B4EF-9EEF49B3BE7C}" type="presParOf" srcId="{D7B652E7-36E9-4672-920E-82ACA6A88668}" destId="{475226B4-B2D8-4FD6-9708-CE529653DBD3}" srcOrd="2" destOrd="0" presId="urn:microsoft.com/office/officeart/2008/layout/VerticalCurvedList"/>
    <dgm:cxn modelId="{8937B9AD-56C0-45ED-B885-77EFC5DC18D5}" type="presParOf" srcId="{475226B4-B2D8-4FD6-9708-CE529653DBD3}" destId="{861B0F7B-440E-4BCE-AFB8-EB5E4FCEF6DE}" srcOrd="0" destOrd="0" presId="urn:microsoft.com/office/officeart/2008/layout/VerticalCurvedList"/>
    <dgm:cxn modelId="{5D8766CF-F208-4BC8-AD04-0AEF7C0FF077}" type="presParOf" srcId="{D7B652E7-36E9-4672-920E-82ACA6A88668}" destId="{F4AF97DF-B877-434A-A6CF-650A6636387C}" srcOrd="3" destOrd="0" presId="urn:microsoft.com/office/officeart/2008/layout/VerticalCurvedList"/>
    <dgm:cxn modelId="{80EA2AB8-F7A3-43E0-8014-8AEDE9AE17F2}" type="presParOf" srcId="{D7B652E7-36E9-4672-920E-82ACA6A88668}" destId="{BFDEB386-E17B-4AB8-83C4-0696D33C3029}" srcOrd="4" destOrd="0" presId="urn:microsoft.com/office/officeart/2008/layout/VerticalCurvedList"/>
    <dgm:cxn modelId="{46897230-0783-4D54-AFE2-E609B3DDC911}" type="presParOf" srcId="{BFDEB386-E17B-4AB8-83C4-0696D33C3029}" destId="{92BB1744-0556-428F-81FB-6A358CB14DE7}" srcOrd="0" destOrd="0" presId="urn:microsoft.com/office/officeart/2008/layout/VerticalCurvedList"/>
    <dgm:cxn modelId="{BFF00EBF-B9E8-4499-8667-A633D615FAAB}" type="presParOf" srcId="{D7B652E7-36E9-4672-920E-82ACA6A88668}" destId="{3A28BA5F-9265-4295-BD29-F320EC626990}" srcOrd="5" destOrd="0" presId="urn:microsoft.com/office/officeart/2008/layout/VerticalCurvedList"/>
    <dgm:cxn modelId="{8896367A-5F30-4B76-B098-1CD7623B0051}" type="presParOf" srcId="{D7B652E7-36E9-4672-920E-82ACA6A88668}" destId="{81647CDB-660B-40AB-9F70-068A193FDC5D}" srcOrd="6" destOrd="0" presId="urn:microsoft.com/office/officeart/2008/layout/VerticalCurvedList"/>
    <dgm:cxn modelId="{884C6836-E251-4DB2-9610-48AD9141E328}" type="presParOf" srcId="{81647CDB-660B-40AB-9F70-068A193FDC5D}" destId="{43E8E144-CB51-4528-B5D5-097C02A7BAA3}" srcOrd="0" destOrd="0" presId="urn:microsoft.com/office/officeart/2008/layout/VerticalCurvedList"/>
    <dgm:cxn modelId="{FC3C9BCC-6E10-416F-A546-E7598177FA85}" type="presParOf" srcId="{D7B652E7-36E9-4672-920E-82ACA6A88668}" destId="{4EF825AC-5F73-4D28-9827-CCC0711F2CE8}" srcOrd="7" destOrd="0" presId="urn:microsoft.com/office/officeart/2008/layout/VerticalCurvedList"/>
    <dgm:cxn modelId="{EAD8AA9B-733E-4370-AEB8-B98B15136E58}" type="presParOf" srcId="{D7B652E7-36E9-4672-920E-82ACA6A88668}" destId="{0E24CA5E-D223-492B-B5D2-79C942FC5B20}" srcOrd="8" destOrd="0" presId="urn:microsoft.com/office/officeart/2008/layout/VerticalCurvedList"/>
    <dgm:cxn modelId="{C8047CFF-121E-40E5-A27C-4DF35425C786}" type="presParOf" srcId="{0E24CA5E-D223-492B-B5D2-79C942FC5B20}" destId="{B4404718-C39C-4048-BB32-BAC51C1D1D2E}" srcOrd="0" destOrd="0" presId="urn:microsoft.com/office/officeart/2008/layout/VerticalCurvedList"/>
    <dgm:cxn modelId="{B79AAD3C-C903-4E4A-872D-46B105C7C01A}" type="presParOf" srcId="{D7B652E7-36E9-4672-920E-82ACA6A88668}" destId="{45DC911D-D8DB-425C-9F3B-9F6A5313B459}" srcOrd="9" destOrd="0" presId="urn:microsoft.com/office/officeart/2008/layout/VerticalCurvedList"/>
    <dgm:cxn modelId="{65BFFDFF-DF5B-480C-8BFA-4DA5A829CAE2}" type="presParOf" srcId="{D7B652E7-36E9-4672-920E-82ACA6A88668}" destId="{D61A0C12-9202-4169-AFEF-5D1FB8077128}" srcOrd="10" destOrd="0" presId="urn:microsoft.com/office/officeart/2008/layout/VerticalCurvedList"/>
    <dgm:cxn modelId="{2A32DAEA-9580-4B3F-9742-B86A48A1818B}" type="presParOf" srcId="{D61A0C12-9202-4169-AFEF-5D1FB8077128}" destId="{8E6FB7EE-67D3-44CB-B93B-82D9B02FB4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CDC55F-C439-4E8E-BBA3-74F84B8CF4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888F787-CAD0-4894-A064-CF770CDA871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Room Division</a:t>
          </a:r>
          <a:endParaRPr lang="en-IN" dirty="0">
            <a:solidFill>
              <a:schemeClr val="tx1"/>
            </a:solidFill>
          </a:endParaRPr>
        </a:p>
      </dgm:t>
    </dgm:pt>
    <dgm:pt modelId="{BF97D5A4-E668-4704-8D10-4D8AFF0EC143}" type="parTrans" cxnId="{B716D3E8-F10A-453C-AED2-BD97321361DB}">
      <dgm:prSet/>
      <dgm:spPr/>
      <dgm:t>
        <a:bodyPr/>
        <a:lstStyle/>
        <a:p>
          <a:endParaRPr lang="en-IN"/>
        </a:p>
      </dgm:t>
    </dgm:pt>
    <dgm:pt modelId="{5EB429E9-FEE0-4B7C-AA7D-DAAA8D73D022}" type="sibTrans" cxnId="{B716D3E8-F10A-453C-AED2-BD97321361DB}">
      <dgm:prSet/>
      <dgm:spPr/>
      <dgm:t>
        <a:bodyPr/>
        <a:lstStyle/>
        <a:p>
          <a:endParaRPr lang="en-IN"/>
        </a:p>
      </dgm:t>
    </dgm:pt>
    <dgm:pt modelId="{68ED596A-6D49-4FBF-AC32-A7E632FB55B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Accounts</a:t>
          </a:r>
          <a:endParaRPr lang="en-IN" dirty="0">
            <a:solidFill>
              <a:schemeClr val="tx1"/>
            </a:solidFill>
          </a:endParaRPr>
        </a:p>
      </dgm:t>
    </dgm:pt>
    <dgm:pt modelId="{7C15A414-A10E-4951-9138-DA81943A3AC4}" type="parTrans" cxnId="{C7ED6456-B23D-43F8-BBE2-429DA2E8F6B1}">
      <dgm:prSet/>
      <dgm:spPr/>
      <dgm:t>
        <a:bodyPr/>
        <a:lstStyle/>
        <a:p>
          <a:endParaRPr lang="en-IN"/>
        </a:p>
      </dgm:t>
    </dgm:pt>
    <dgm:pt modelId="{6AD1BC17-6342-4A27-BCBE-8AEDD7B35539}" type="sibTrans" cxnId="{C7ED6456-B23D-43F8-BBE2-429DA2E8F6B1}">
      <dgm:prSet/>
      <dgm:spPr/>
      <dgm:t>
        <a:bodyPr/>
        <a:lstStyle/>
        <a:p>
          <a:endParaRPr lang="en-IN"/>
        </a:p>
      </dgm:t>
    </dgm:pt>
    <dgm:pt modelId="{039A6920-1000-430D-8376-B9CB3E289FA8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Purchase</a:t>
          </a:r>
          <a:endParaRPr lang="en-IN" dirty="0">
            <a:solidFill>
              <a:schemeClr val="tx1"/>
            </a:solidFill>
          </a:endParaRPr>
        </a:p>
      </dgm:t>
    </dgm:pt>
    <dgm:pt modelId="{02D57DA0-16EB-4738-9E06-22CC22AA4942}" type="parTrans" cxnId="{9F9E2D2C-A736-4713-89D6-66FB2A64CAE1}">
      <dgm:prSet/>
      <dgm:spPr/>
      <dgm:t>
        <a:bodyPr/>
        <a:lstStyle/>
        <a:p>
          <a:endParaRPr lang="en-IN"/>
        </a:p>
      </dgm:t>
    </dgm:pt>
    <dgm:pt modelId="{6947BEC3-615E-4337-9A35-5A4990D86854}" type="sibTrans" cxnId="{9F9E2D2C-A736-4713-89D6-66FB2A64CAE1}">
      <dgm:prSet/>
      <dgm:spPr/>
      <dgm:t>
        <a:bodyPr/>
        <a:lstStyle/>
        <a:p>
          <a:endParaRPr lang="en-IN"/>
        </a:p>
      </dgm:t>
    </dgm:pt>
    <dgm:pt modelId="{A2C9C6C6-2008-461A-BD26-34E46D30239F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Housekeeping</a:t>
          </a:r>
          <a:endParaRPr lang="en-IN" dirty="0">
            <a:solidFill>
              <a:schemeClr val="tx1"/>
            </a:solidFill>
          </a:endParaRPr>
        </a:p>
      </dgm:t>
    </dgm:pt>
    <dgm:pt modelId="{61D85EB5-BCF9-4CD5-839F-71E43D6E0F7F}" type="parTrans" cxnId="{052E728D-5A95-4C24-84FB-2DB0E327D1C8}">
      <dgm:prSet/>
      <dgm:spPr/>
      <dgm:t>
        <a:bodyPr/>
        <a:lstStyle/>
        <a:p>
          <a:endParaRPr lang="en-IN"/>
        </a:p>
      </dgm:t>
    </dgm:pt>
    <dgm:pt modelId="{3AD4D58B-4678-4570-9E6B-C79EC230B724}" type="sibTrans" cxnId="{052E728D-5A95-4C24-84FB-2DB0E327D1C8}">
      <dgm:prSet/>
      <dgm:spPr/>
      <dgm:t>
        <a:bodyPr/>
        <a:lstStyle/>
        <a:p>
          <a:endParaRPr lang="en-IN"/>
        </a:p>
      </dgm:t>
    </dgm:pt>
    <dgm:pt modelId="{6364043F-FF0A-45DD-AB25-2256AFA9AA68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Kitchen</a:t>
          </a:r>
          <a:endParaRPr lang="en-IN" dirty="0">
            <a:solidFill>
              <a:schemeClr val="tx1"/>
            </a:solidFill>
          </a:endParaRPr>
        </a:p>
      </dgm:t>
    </dgm:pt>
    <dgm:pt modelId="{8C4DEBFD-702A-46E9-A514-3F8D356FCC95}" type="parTrans" cxnId="{76516588-D68C-4BA3-9044-201B96F4816D}">
      <dgm:prSet/>
      <dgm:spPr/>
      <dgm:t>
        <a:bodyPr/>
        <a:lstStyle/>
        <a:p>
          <a:endParaRPr lang="en-IN"/>
        </a:p>
      </dgm:t>
    </dgm:pt>
    <dgm:pt modelId="{E3E11471-10DB-4C2F-AA0E-6C77722312BE}" type="sibTrans" cxnId="{76516588-D68C-4BA3-9044-201B96F4816D}">
      <dgm:prSet/>
      <dgm:spPr/>
      <dgm:t>
        <a:bodyPr/>
        <a:lstStyle/>
        <a:p>
          <a:endParaRPr lang="en-IN"/>
        </a:p>
      </dgm:t>
    </dgm:pt>
    <dgm:pt modelId="{296F8B58-C7D7-4A5D-802B-9E2A5240E2CF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Security</a:t>
          </a:r>
          <a:endParaRPr lang="en-IN" dirty="0">
            <a:solidFill>
              <a:schemeClr val="tx1"/>
            </a:solidFill>
          </a:endParaRPr>
        </a:p>
      </dgm:t>
    </dgm:pt>
    <dgm:pt modelId="{EDC281A8-FA41-4748-8D7C-E5C893D3ABCF}" type="parTrans" cxnId="{CDE141F4-DD5E-4EAF-9F99-FE9AC42D8B7A}">
      <dgm:prSet/>
      <dgm:spPr/>
      <dgm:t>
        <a:bodyPr/>
        <a:lstStyle/>
        <a:p>
          <a:endParaRPr lang="en-IN"/>
        </a:p>
      </dgm:t>
    </dgm:pt>
    <dgm:pt modelId="{F9A3915A-48A6-4420-A58B-A230AF93F03E}" type="sibTrans" cxnId="{CDE141F4-DD5E-4EAF-9F99-FE9AC42D8B7A}">
      <dgm:prSet/>
      <dgm:spPr/>
      <dgm:t>
        <a:bodyPr/>
        <a:lstStyle/>
        <a:p>
          <a:endParaRPr lang="en-IN"/>
        </a:p>
      </dgm:t>
    </dgm:pt>
    <dgm:pt modelId="{C5FC98B3-0A00-4FDC-9303-50FD779C91E6}" type="pres">
      <dgm:prSet presAssocID="{82CDC55F-C439-4E8E-BBA3-74F84B8CF4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E363C850-C63A-4868-973E-8BF7EB716C97}" type="pres">
      <dgm:prSet presAssocID="{82CDC55F-C439-4E8E-BBA3-74F84B8CF4A9}" presName="Name1" presStyleCnt="0"/>
      <dgm:spPr/>
    </dgm:pt>
    <dgm:pt modelId="{8442FFEE-A774-4621-8714-A40BB6B11A03}" type="pres">
      <dgm:prSet presAssocID="{82CDC55F-C439-4E8E-BBA3-74F84B8CF4A9}" presName="cycle" presStyleCnt="0"/>
      <dgm:spPr/>
    </dgm:pt>
    <dgm:pt modelId="{9B8B6128-CB25-4696-A17C-1FB7FC097A21}" type="pres">
      <dgm:prSet presAssocID="{82CDC55F-C439-4E8E-BBA3-74F84B8CF4A9}" presName="srcNode" presStyleLbl="node1" presStyleIdx="0" presStyleCnt="6"/>
      <dgm:spPr/>
    </dgm:pt>
    <dgm:pt modelId="{C794D9E1-3878-4787-B6B1-892DAE241B8A}" type="pres">
      <dgm:prSet presAssocID="{82CDC55F-C439-4E8E-BBA3-74F84B8CF4A9}" presName="conn" presStyleLbl="parChTrans1D2" presStyleIdx="0" presStyleCnt="1"/>
      <dgm:spPr/>
      <dgm:t>
        <a:bodyPr/>
        <a:lstStyle/>
        <a:p>
          <a:endParaRPr lang="en-IN"/>
        </a:p>
      </dgm:t>
    </dgm:pt>
    <dgm:pt modelId="{A591A771-6913-455D-8553-5C063B48B80F}" type="pres">
      <dgm:prSet presAssocID="{82CDC55F-C439-4E8E-BBA3-74F84B8CF4A9}" presName="extraNode" presStyleLbl="node1" presStyleIdx="0" presStyleCnt="6"/>
      <dgm:spPr/>
    </dgm:pt>
    <dgm:pt modelId="{58EAB7A8-C92C-41F4-86EB-8340E8BE56AA}" type="pres">
      <dgm:prSet presAssocID="{82CDC55F-C439-4E8E-BBA3-74F84B8CF4A9}" presName="dstNode" presStyleLbl="node1" presStyleIdx="0" presStyleCnt="6"/>
      <dgm:spPr/>
    </dgm:pt>
    <dgm:pt modelId="{413D6255-321B-4E83-81AF-4F438AAA454C}" type="pres">
      <dgm:prSet presAssocID="{D888F787-CAD0-4894-A064-CF770CDA8712}" presName="text_1" presStyleLbl="node1" presStyleIdx="0" presStyleCnt="6" custLinFactNeighborX="13602" custLinFactNeighborY="1096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C90284-A18D-4206-891E-DAC308F89324}" type="pres">
      <dgm:prSet presAssocID="{D888F787-CAD0-4894-A064-CF770CDA8712}" presName="accent_1" presStyleCnt="0"/>
      <dgm:spPr/>
    </dgm:pt>
    <dgm:pt modelId="{DB55CBE2-0DDD-4906-959C-343A50559BC2}" type="pres">
      <dgm:prSet presAssocID="{D888F787-CAD0-4894-A064-CF770CDA8712}" presName="accentRepeatNode" presStyleLbl="solidFgAcc1" presStyleIdx="0" presStyleCnt="6"/>
      <dgm:spPr>
        <a:solidFill>
          <a:schemeClr val="accent1">
            <a:lumMod val="20000"/>
            <a:lumOff val="80000"/>
          </a:schemeClr>
        </a:solidFill>
      </dgm:spPr>
    </dgm:pt>
    <dgm:pt modelId="{B0D1433F-78FB-4A52-80C5-E8EBEDCE9598}" type="pres">
      <dgm:prSet presAssocID="{A2C9C6C6-2008-461A-BD26-34E46D30239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B67E636-7317-4BFA-B681-6BEE76FB8516}" type="pres">
      <dgm:prSet presAssocID="{A2C9C6C6-2008-461A-BD26-34E46D30239F}" presName="accent_2" presStyleCnt="0"/>
      <dgm:spPr/>
    </dgm:pt>
    <dgm:pt modelId="{45A71DD8-7631-45FE-A3AF-26B288E4AC04}" type="pres">
      <dgm:prSet presAssocID="{A2C9C6C6-2008-461A-BD26-34E46D30239F}" presName="accentRepeatNode" presStyleLbl="solidFgAcc1" presStyleIdx="1" presStyleCnt="6"/>
      <dgm:spPr>
        <a:solidFill>
          <a:schemeClr val="accent1">
            <a:lumMod val="75000"/>
          </a:schemeClr>
        </a:solidFill>
      </dgm:spPr>
    </dgm:pt>
    <dgm:pt modelId="{78F507B5-52C8-4E9D-A5D8-647369803B87}" type="pres">
      <dgm:prSet presAssocID="{6364043F-FF0A-45DD-AB25-2256AFA9AA6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67354FF-2411-4013-8568-1A208A5368C3}" type="pres">
      <dgm:prSet presAssocID="{6364043F-FF0A-45DD-AB25-2256AFA9AA68}" presName="accent_3" presStyleCnt="0"/>
      <dgm:spPr/>
    </dgm:pt>
    <dgm:pt modelId="{9F2EBC07-1FD4-4767-B96E-BD4CE717CCFA}" type="pres">
      <dgm:prSet presAssocID="{6364043F-FF0A-45DD-AB25-2256AFA9AA68}" presName="accentRepeatNode" presStyleLbl="solidFgAcc1" presStyleIdx="2" presStyleCnt="6"/>
      <dgm:spPr>
        <a:solidFill>
          <a:schemeClr val="accent1">
            <a:lumMod val="60000"/>
            <a:lumOff val="40000"/>
          </a:schemeClr>
        </a:solidFill>
      </dgm:spPr>
    </dgm:pt>
    <dgm:pt modelId="{DE5F0C62-974E-4A3B-A1A8-30200C1F155D}" type="pres">
      <dgm:prSet presAssocID="{68ED596A-6D49-4FBF-AC32-A7E632FB55B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1FBD877-C00B-43A9-9B77-7BAD4C30FA51}" type="pres">
      <dgm:prSet presAssocID="{68ED596A-6D49-4FBF-AC32-A7E632FB55B6}" presName="accent_4" presStyleCnt="0"/>
      <dgm:spPr/>
    </dgm:pt>
    <dgm:pt modelId="{E587BDF5-D3E4-48E6-B732-E79704AB6CD2}" type="pres">
      <dgm:prSet presAssocID="{68ED596A-6D49-4FBF-AC32-A7E632FB55B6}" presName="accentRepeatNode" presStyleLbl="solidFgAcc1" presStyleIdx="3" presStyleCnt="6"/>
      <dgm:spPr>
        <a:solidFill>
          <a:schemeClr val="accent1">
            <a:lumMod val="75000"/>
          </a:schemeClr>
        </a:solidFill>
      </dgm:spPr>
    </dgm:pt>
    <dgm:pt modelId="{EADCA3B8-412F-4C46-815E-3ADE1568166F}" type="pres">
      <dgm:prSet presAssocID="{296F8B58-C7D7-4A5D-802B-9E2A5240E2C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6BB01FE-05C4-4424-9FD6-EA55FD864257}" type="pres">
      <dgm:prSet presAssocID="{296F8B58-C7D7-4A5D-802B-9E2A5240E2CF}" presName="accent_5" presStyleCnt="0"/>
      <dgm:spPr/>
    </dgm:pt>
    <dgm:pt modelId="{603FE280-FF04-482A-B621-472A77584217}" type="pres">
      <dgm:prSet presAssocID="{296F8B58-C7D7-4A5D-802B-9E2A5240E2CF}" presName="accentRepeatNode" presStyleLbl="solidFgAcc1" presStyleIdx="4" presStyleCnt="6"/>
      <dgm:spPr>
        <a:solidFill>
          <a:schemeClr val="accent1">
            <a:lumMod val="40000"/>
            <a:lumOff val="60000"/>
          </a:schemeClr>
        </a:solidFill>
      </dgm:spPr>
    </dgm:pt>
    <dgm:pt modelId="{8D437D11-C9E6-41D7-9694-EC9B2F19807C}" type="pres">
      <dgm:prSet presAssocID="{039A6920-1000-430D-8376-B9CB3E289FA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5E0336-B874-4B44-92F4-ECB69645EC3A}" type="pres">
      <dgm:prSet presAssocID="{039A6920-1000-430D-8376-B9CB3E289FA8}" presName="accent_6" presStyleCnt="0"/>
      <dgm:spPr/>
    </dgm:pt>
    <dgm:pt modelId="{0C92FB0E-96B8-4B75-B54B-40D2E6CA5F22}" type="pres">
      <dgm:prSet presAssocID="{039A6920-1000-430D-8376-B9CB3E289FA8}" presName="accentRepeatNode" presStyleLbl="solidFgAcc1" presStyleIdx="5" presStyleCnt="6"/>
      <dgm:spPr>
        <a:solidFill>
          <a:schemeClr val="accent1">
            <a:lumMod val="75000"/>
          </a:schemeClr>
        </a:solidFill>
      </dgm:spPr>
    </dgm:pt>
  </dgm:ptLst>
  <dgm:cxnLst>
    <dgm:cxn modelId="{76516588-D68C-4BA3-9044-201B96F4816D}" srcId="{82CDC55F-C439-4E8E-BBA3-74F84B8CF4A9}" destId="{6364043F-FF0A-45DD-AB25-2256AFA9AA68}" srcOrd="2" destOrd="0" parTransId="{8C4DEBFD-702A-46E9-A514-3F8D356FCC95}" sibTransId="{E3E11471-10DB-4C2F-AA0E-6C77722312BE}"/>
    <dgm:cxn modelId="{9F9E2D2C-A736-4713-89D6-66FB2A64CAE1}" srcId="{82CDC55F-C439-4E8E-BBA3-74F84B8CF4A9}" destId="{039A6920-1000-430D-8376-B9CB3E289FA8}" srcOrd="5" destOrd="0" parTransId="{02D57DA0-16EB-4738-9E06-22CC22AA4942}" sibTransId="{6947BEC3-615E-4337-9A35-5A4990D86854}"/>
    <dgm:cxn modelId="{4C013C52-E1EC-4302-98AE-779202EAD93A}" type="presOf" srcId="{296F8B58-C7D7-4A5D-802B-9E2A5240E2CF}" destId="{EADCA3B8-412F-4C46-815E-3ADE1568166F}" srcOrd="0" destOrd="0" presId="urn:microsoft.com/office/officeart/2008/layout/VerticalCurvedList"/>
    <dgm:cxn modelId="{052E728D-5A95-4C24-84FB-2DB0E327D1C8}" srcId="{82CDC55F-C439-4E8E-BBA3-74F84B8CF4A9}" destId="{A2C9C6C6-2008-461A-BD26-34E46D30239F}" srcOrd="1" destOrd="0" parTransId="{61D85EB5-BCF9-4CD5-839F-71E43D6E0F7F}" sibTransId="{3AD4D58B-4678-4570-9E6B-C79EC230B724}"/>
    <dgm:cxn modelId="{C7ED6456-B23D-43F8-BBE2-429DA2E8F6B1}" srcId="{82CDC55F-C439-4E8E-BBA3-74F84B8CF4A9}" destId="{68ED596A-6D49-4FBF-AC32-A7E632FB55B6}" srcOrd="3" destOrd="0" parTransId="{7C15A414-A10E-4951-9138-DA81943A3AC4}" sibTransId="{6AD1BC17-6342-4A27-BCBE-8AEDD7B35539}"/>
    <dgm:cxn modelId="{CDE141F4-DD5E-4EAF-9F99-FE9AC42D8B7A}" srcId="{82CDC55F-C439-4E8E-BBA3-74F84B8CF4A9}" destId="{296F8B58-C7D7-4A5D-802B-9E2A5240E2CF}" srcOrd="4" destOrd="0" parTransId="{EDC281A8-FA41-4748-8D7C-E5C893D3ABCF}" sibTransId="{F9A3915A-48A6-4420-A58B-A230AF93F03E}"/>
    <dgm:cxn modelId="{20B2A416-2F9A-4706-B7E8-D002AF7DDB16}" type="presOf" srcId="{D888F787-CAD0-4894-A064-CF770CDA8712}" destId="{413D6255-321B-4E83-81AF-4F438AAA454C}" srcOrd="0" destOrd="0" presId="urn:microsoft.com/office/officeart/2008/layout/VerticalCurvedList"/>
    <dgm:cxn modelId="{D764F7CA-6A35-450B-B789-5BD8A5050A16}" type="presOf" srcId="{82CDC55F-C439-4E8E-BBA3-74F84B8CF4A9}" destId="{C5FC98B3-0A00-4FDC-9303-50FD779C91E6}" srcOrd="0" destOrd="0" presId="urn:microsoft.com/office/officeart/2008/layout/VerticalCurvedList"/>
    <dgm:cxn modelId="{C598FEA7-845F-4853-8324-70AD41B1A7AB}" type="presOf" srcId="{6364043F-FF0A-45DD-AB25-2256AFA9AA68}" destId="{78F507B5-52C8-4E9D-A5D8-647369803B87}" srcOrd="0" destOrd="0" presId="urn:microsoft.com/office/officeart/2008/layout/VerticalCurvedList"/>
    <dgm:cxn modelId="{2B45CE76-E3A7-4B45-BCB6-4912353256C9}" type="presOf" srcId="{68ED596A-6D49-4FBF-AC32-A7E632FB55B6}" destId="{DE5F0C62-974E-4A3B-A1A8-30200C1F155D}" srcOrd="0" destOrd="0" presId="urn:microsoft.com/office/officeart/2008/layout/VerticalCurvedList"/>
    <dgm:cxn modelId="{B716D3E8-F10A-453C-AED2-BD97321361DB}" srcId="{82CDC55F-C439-4E8E-BBA3-74F84B8CF4A9}" destId="{D888F787-CAD0-4894-A064-CF770CDA8712}" srcOrd="0" destOrd="0" parTransId="{BF97D5A4-E668-4704-8D10-4D8AFF0EC143}" sibTransId="{5EB429E9-FEE0-4B7C-AA7D-DAAA8D73D022}"/>
    <dgm:cxn modelId="{B43D9ACF-63BE-42A9-B329-14370AED7B0D}" type="presOf" srcId="{5EB429E9-FEE0-4B7C-AA7D-DAAA8D73D022}" destId="{C794D9E1-3878-4787-B6B1-892DAE241B8A}" srcOrd="0" destOrd="0" presId="urn:microsoft.com/office/officeart/2008/layout/VerticalCurvedList"/>
    <dgm:cxn modelId="{ADDC2FCC-DC05-4009-88A1-CE1109FC8834}" type="presOf" srcId="{039A6920-1000-430D-8376-B9CB3E289FA8}" destId="{8D437D11-C9E6-41D7-9694-EC9B2F19807C}" srcOrd="0" destOrd="0" presId="urn:microsoft.com/office/officeart/2008/layout/VerticalCurvedList"/>
    <dgm:cxn modelId="{109DD55B-EECC-4C63-8C0B-413CE2A88CBB}" type="presOf" srcId="{A2C9C6C6-2008-461A-BD26-34E46D30239F}" destId="{B0D1433F-78FB-4A52-80C5-E8EBEDCE9598}" srcOrd="0" destOrd="0" presId="urn:microsoft.com/office/officeart/2008/layout/VerticalCurvedList"/>
    <dgm:cxn modelId="{C1C1DD55-B709-4B33-84CA-DD1417EC0DC9}" type="presParOf" srcId="{C5FC98B3-0A00-4FDC-9303-50FD779C91E6}" destId="{E363C850-C63A-4868-973E-8BF7EB716C97}" srcOrd="0" destOrd="0" presId="urn:microsoft.com/office/officeart/2008/layout/VerticalCurvedList"/>
    <dgm:cxn modelId="{3760C583-B13C-4CC3-9342-C75CA2B956AD}" type="presParOf" srcId="{E363C850-C63A-4868-973E-8BF7EB716C97}" destId="{8442FFEE-A774-4621-8714-A40BB6B11A03}" srcOrd="0" destOrd="0" presId="urn:microsoft.com/office/officeart/2008/layout/VerticalCurvedList"/>
    <dgm:cxn modelId="{35F76234-6FAE-42A9-8E46-4946CC45E01D}" type="presParOf" srcId="{8442FFEE-A774-4621-8714-A40BB6B11A03}" destId="{9B8B6128-CB25-4696-A17C-1FB7FC097A21}" srcOrd="0" destOrd="0" presId="urn:microsoft.com/office/officeart/2008/layout/VerticalCurvedList"/>
    <dgm:cxn modelId="{CDB7D63A-FF3C-4AB2-9F27-028B89D56A77}" type="presParOf" srcId="{8442FFEE-A774-4621-8714-A40BB6B11A03}" destId="{C794D9E1-3878-4787-B6B1-892DAE241B8A}" srcOrd="1" destOrd="0" presId="urn:microsoft.com/office/officeart/2008/layout/VerticalCurvedList"/>
    <dgm:cxn modelId="{0F1730E0-F68F-48E7-A5EF-139723B4C86E}" type="presParOf" srcId="{8442FFEE-A774-4621-8714-A40BB6B11A03}" destId="{A591A771-6913-455D-8553-5C063B48B80F}" srcOrd="2" destOrd="0" presId="urn:microsoft.com/office/officeart/2008/layout/VerticalCurvedList"/>
    <dgm:cxn modelId="{47915724-3053-4827-B75A-DF010F2E172A}" type="presParOf" srcId="{8442FFEE-A774-4621-8714-A40BB6B11A03}" destId="{58EAB7A8-C92C-41F4-86EB-8340E8BE56AA}" srcOrd="3" destOrd="0" presId="urn:microsoft.com/office/officeart/2008/layout/VerticalCurvedList"/>
    <dgm:cxn modelId="{446AFDDC-8B11-4FFC-9CEE-ADFECEB5DC87}" type="presParOf" srcId="{E363C850-C63A-4868-973E-8BF7EB716C97}" destId="{413D6255-321B-4E83-81AF-4F438AAA454C}" srcOrd="1" destOrd="0" presId="urn:microsoft.com/office/officeart/2008/layout/VerticalCurvedList"/>
    <dgm:cxn modelId="{DB3955DC-E821-41AB-9029-FB01830A26D5}" type="presParOf" srcId="{E363C850-C63A-4868-973E-8BF7EB716C97}" destId="{56C90284-A18D-4206-891E-DAC308F89324}" srcOrd="2" destOrd="0" presId="urn:microsoft.com/office/officeart/2008/layout/VerticalCurvedList"/>
    <dgm:cxn modelId="{FC7070AA-6819-4D52-AA83-6C91D16273EE}" type="presParOf" srcId="{56C90284-A18D-4206-891E-DAC308F89324}" destId="{DB55CBE2-0DDD-4906-959C-343A50559BC2}" srcOrd="0" destOrd="0" presId="urn:microsoft.com/office/officeart/2008/layout/VerticalCurvedList"/>
    <dgm:cxn modelId="{69BFA2BF-9027-4921-81D2-D79BA0DB33C3}" type="presParOf" srcId="{E363C850-C63A-4868-973E-8BF7EB716C97}" destId="{B0D1433F-78FB-4A52-80C5-E8EBEDCE9598}" srcOrd="3" destOrd="0" presId="urn:microsoft.com/office/officeart/2008/layout/VerticalCurvedList"/>
    <dgm:cxn modelId="{64096082-3B3B-48E5-9C19-845369E16349}" type="presParOf" srcId="{E363C850-C63A-4868-973E-8BF7EB716C97}" destId="{CB67E636-7317-4BFA-B681-6BEE76FB8516}" srcOrd="4" destOrd="0" presId="urn:microsoft.com/office/officeart/2008/layout/VerticalCurvedList"/>
    <dgm:cxn modelId="{DCE559E0-D864-4452-9A30-3083922C6667}" type="presParOf" srcId="{CB67E636-7317-4BFA-B681-6BEE76FB8516}" destId="{45A71DD8-7631-45FE-A3AF-26B288E4AC04}" srcOrd="0" destOrd="0" presId="urn:microsoft.com/office/officeart/2008/layout/VerticalCurvedList"/>
    <dgm:cxn modelId="{D56F7F30-7C62-4092-ACF0-C5A0A63509DB}" type="presParOf" srcId="{E363C850-C63A-4868-973E-8BF7EB716C97}" destId="{78F507B5-52C8-4E9D-A5D8-647369803B87}" srcOrd="5" destOrd="0" presId="urn:microsoft.com/office/officeart/2008/layout/VerticalCurvedList"/>
    <dgm:cxn modelId="{50BAC3DB-7F80-4992-8AC4-DA2737B4C710}" type="presParOf" srcId="{E363C850-C63A-4868-973E-8BF7EB716C97}" destId="{F67354FF-2411-4013-8568-1A208A5368C3}" srcOrd="6" destOrd="0" presId="urn:microsoft.com/office/officeart/2008/layout/VerticalCurvedList"/>
    <dgm:cxn modelId="{6449A345-351F-4445-BD87-0E8E13DAE60B}" type="presParOf" srcId="{F67354FF-2411-4013-8568-1A208A5368C3}" destId="{9F2EBC07-1FD4-4767-B96E-BD4CE717CCFA}" srcOrd="0" destOrd="0" presId="urn:microsoft.com/office/officeart/2008/layout/VerticalCurvedList"/>
    <dgm:cxn modelId="{975EDD0D-79EF-46D6-AEE7-9EC045C616C4}" type="presParOf" srcId="{E363C850-C63A-4868-973E-8BF7EB716C97}" destId="{DE5F0C62-974E-4A3B-A1A8-30200C1F155D}" srcOrd="7" destOrd="0" presId="urn:microsoft.com/office/officeart/2008/layout/VerticalCurvedList"/>
    <dgm:cxn modelId="{290DDD66-5436-48D7-9279-FE337C5EB728}" type="presParOf" srcId="{E363C850-C63A-4868-973E-8BF7EB716C97}" destId="{51FBD877-C00B-43A9-9B77-7BAD4C30FA51}" srcOrd="8" destOrd="0" presId="urn:microsoft.com/office/officeart/2008/layout/VerticalCurvedList"/>
    <dgm:cxn modelId="{EAE64C3A-7181-4D1E-9A15-FBDF73676231}" type="presParOf" srcId="{51FBD877-C00B-43A9-9B77-7BAD4C30FA51}" destId="{E587BDF5-D3E4-48E6-B732-E79704AB6CD2}" srcOrd="0" destOrd="0" presId="urn:microsoft.com/office/officeart/2008/layout/VerticalCurvedList"/>
    <dgm:cxn modelId="{2AC2D11D-42F9-4D15-8D37-22F5BCEEAD3C}" type="presParOf" srcId="{E363C850-C63A-4868-973E-8BF7EB716C97}" destId="{EADCA3B8-412F-4C46-815E-3ADE1568166F}" srcOrd="9" destOrd="0" presId="urn:microsoft.com/office/officeart/2008/layout/VerticalCurvedList"/>
    <dgm:cxn modelId="{22181A53-765E-467C-A534-09E22A73A365}" type="presParOf" srcId="{E363C850-C63A-4868-973E-8BF7EB716C97}" destId="{C6BB01FE-05C4-4424-9FD6-EA55FD864257}" srcOrd="10" destOrd="0" presId="urn:microsoft.com/office/officeart/2008/layout/VerticalCurvedList"/>
    <dgm:cxn modelId="{F2225553-3F33-4DBD-B711-6EE9A8496849}" type="presParOf" srcId="{C6BB01FE-05C4-4424-9FD6-EA55FD864257}" destId="{603FE280-FF04-482A-B621-472A77584217}" srcOrd="0" destOrd="0" presId="urn:microsoft.com/office/officeart/2008/layout/VerticalCurvedList"/>
    <dgm:cxn modelId="{631876B6-3038-4F10-B0DE-870EF23E59C9}" type="presParOf" srcId="{E363C850-C63A-4868-973E-8BF7EB716C97}" destId="{8D437D11-C9E6-41D7-9694-EC9B2F19807C}" srcOrd="11" destOrd="0" presId="urn:microsoft.com/office/officeart/2008/layout/VerticalCurvedList"/>
    <dgm:cxn modelId="{DDE1B86B-F039-4C4E-AEF0-5314E5514CE9}" type="presParOf" srcId="{E363C850-C63A-4868-973E-8BF7EB716C97}" destId="{4A5E0336-B874-4B44-92F4-ECB69645EC3A}" srcOrd="12" destOrd="0" presId="urn:microsoft.com/office/officeart/2008/layout/VerticalCurvedList"/>
    <dgm:cxn modelId="{ADBCDACF-C796-47AF-BFC0-CFE944E37130}" type="presParOf" srcId="{4A5E0336-B874-4B44-92F4-ECB69645EC3A}" destId="{0C92FB0E-96B8-4B75-B54B-40D2E6CA5F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E5BDE-2FE8-40EC-BA66-8BCB31E61AE8}">
      <dsp:nvSpPr>
        <dsp:cNvPr id="0" name=""/>
        <dsp:cNvSpPr/>
      </dsp:nvSpPr>
      <dsp:spPr>
        <a:xfrm>
          <a:off x="-6151527" y="-941142"/>
          <a:ext cx="7322647" cy="7322647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1F74F-6FA5-49C1-8BC6-CFEBE6A1EABA}">
      <dsp:nvSpPr>
        <dsp:cNvPr id="0" name=""/>
        <dsp:cNvSpPr/>
      </dsp:nvSpPr>
      <dsp:spPr>
        <a:xfrm>
          <a:off x="511722" y="339913"/>
          <a:ext cx="5040971" cy="68026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9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Front Office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511722" y="339913"/>
        <a:ext cx="5040971" cy="680262"/>
      </dsp:txXfrm>
    </dsp:sp>
    <dsp:sp modelId="{861B0F7B-440E-4BCE-AFB8-EB5E4FCEF6DE}">
      <dsp:nvSpPr>
        <dsp:cNvPr id="0" name=""/>
        <dsp:cNvSpPr/>
      </dsp:nvSpPr>
      <dsp:spPr>
        <a:xfrm>
          <a:off x="86558" y="254881"/>
          <a:ext cx="850328" cy="85032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F97DF-B877-434A-A6CF-650A6636387C}">
      <dsp:nvSpPr>
        <dsp:cNvPr id="0" name=""/>
        <dsp:cNvSpPr/>
      </dsp:nvSpPr>
      <dsp:spPr>
        <a:xfrm>
          <a:off x="999179" y="1359981"/>
          <a:ext cx="4553515" cy="68026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9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Food &amp; Beverage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999179" y="1359981"/>
        <a:ext cx="4553515" cy="680262"/>
      </dsp:txXfrm>
    </dsp:sp>
    <dsp:sp modelId="{92BB1744-0556-428F-81FB-6A358CB14DE7}">
      <dsp:nvSpPr>
        <dsp:cNvPr id="0" name=""/>
        <dsp:cNvSpPr/>
      </dsp:nvSpPr>
      <dsp:spPr>
        <a:xfrm>
          <a:off x="574014" y="1274949"/>
          <a:ext cx="850328" cy="850328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8BA5F-9265-4295-BD29-F320EC626990}">
      <dsp:nvSpPr>
        <dsp:cNvPr id="0" name=""/>
        <dsp:cNvSpPr/>
      </dsp:nvSpPr>
      <dsp:spPr>
        <a:xfrm>
          <a:off x="1200755" y="2409899"/>
          <a:ext cx="4403905" cy="68026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9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Engineering &amp; Maintenance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1200755" y="2409899"/>
        <a:ext cx="4403905" cy="680262"/>
      </dsp:txXfrm>
    </dsp:sp>
    <dsp:sp modelId="{43E8E144-CB51-4528-B5D5-097C02A7BAA3}">
      <dsp:nvSpPr>
        <dsp:cNvPr id="0" name=""/>
        <dsp:cNvSpPr/>
      </dsp:nvSpPr>
      <dsp:spPr>
        <a:xfrm>
          <a:off x="723624" y="2295017"/>
          <a:ext cx="850328" cy="85032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825AC-5F73-4D28-9827-CCC0711F2CE8}">
      <dsp:nvSpPr>
        <dsp:cNvPr id="0" name=""/>
        <dsp:cNvSpPr/>
      </dsp:nvSpPr>
      <dsp:spPr>
        <a:xfrm>
          <a:off x="999179" y="3400118"/>
          <a:ext cx="4553515" cy="68026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9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Human Resource Management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999179" y="3400118"/>
        <a:ext cx="4553515" cy="680262"/>
      </dsp:txXfrm>
    </dsp:sp>
    <dsp:sp modelId="{B4404718-C39C-4048-BB32-BAC51C1D1D2E}">
      <dsp:nvSpPr>
        <dsp:cNvPr id="0" name=""/>
        <dsp:cNvSpPr/>
      </dsp:nvSpPr>
      <dsp:spPr>
        <a:xfrm>
          <a:off x="574014" y="3315085"/>
          <a:ext cx="850328" cy="850328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C911D-D8DB-425C-9F3B-9F6A5313B459}">
      <dsp:nvSpPr>
        <dsp:cNvPr id="0" name=""/>
        <dsp:cNvSpPr/>
      </dsp:nvSpPr>
      <dsp:spPr>
        <a:xfrm>
          <a:off x="511722" y="4420186"/>
          <a:ext cx="5040971" cy="68026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9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Sales and marketing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511722" y="4420186"/>
        <a:ext cx="5040971" cy="680262"/>
      </dsp:txXfrm>
    </dsp:sp>
    <dsp:sp modelId="{8E6FB7EE-67D3-44CB-B93B-82D9B02FB49A}">
      <dsp:nvSpPr>
        <dsp:cNvPr id="0" name=""/>
        <dsp:cNvSpPr/>
      </dsp:nvSpPr>
      <dsp:spPr>
        <a:xfrm>
          <a:off x="86558" y="4335153"/>
          <a:ext cx="850328" cy="85032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4D9E1-3878-4787-B6B1-892DAE241B8A}">
      <dsp:nvSpPr>
        <dsp:cNvPr id="0" name=""/>
        <dsp:cNvSpPr/>
      </dsp:nvSpPr>
      <dsp:spPr>
        <a:xfrm>
          <a:off x="-4545864" y="-578149"/>
          <a:ext cx="5415235" cy="5415235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D6255-321B-4E83-81AF-4F438AAA454C}">
      <dsp:nvSpPr>
        <dsp:cNvPr id="0" name=""/>
        <dsp:cNvSpPr/>
      </dsp:nvSpPr>
      <dsp:spPr>
        <a:xfrm>
          <a:off x="379195" y="377068"/>
          <a:ext cx="2837730" cy="42334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0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Room Division</a:t>
          </a:r>
          <a:endParaRPr lang="en-IN" sz="2200" kern="1200" dirty="0">
            <a:solidFill>
              <a:schemeClr val="tx1"/>
            </a:solidFill>
          </a:endParaRPr>
        </a:p>
      </dsp:txBody>
      <dsp:txXfrm>
        <a:off x="379195" y="377068"/>
        <a:ext cx="2837730" cy="423347"/>
      </dsp:txXfrm>
    </dsp:sp>
    <dsp:sp modelId="{DB55CBE2-0DDD-4906-959C-343A50559BC2}">
      <dsp:nvSpPr>
        <dsp:cNvPr id="0" name=""/>
        <dsp:cNvSpPr/>
      </dsp:nvSpPr>
      <dsp:spPr>
        <a:xfrm>
          <a:off x="60093" y="277725"/>
          <a:ext cx="529184" cy="52918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1433F-78FB-4A52-80C5-E8EBEDCE9598}">
      <dsp:nvSpPr>
        <dsp:cNvPr id="0" name=""/>
        <dsp:cNvSpPr/>
      </dsp:nvSpPr>
      <dsp:spPr>
        <a:xfrm>
          <a:off x="672917" y="965584"/>
          <a:ext cx="2489498" cy="42334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0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Housekeeping</a:t>
          </a:r>
          <a:endParaRPr lang="en-IN" sz="2200" kern="1200" dirty="0">
            <a:solidFill>
              <a:schemeClr val="tx1"/>
            </a:solidFill>
          </a:endParaRPr>
        </a:p>
      </dsp:txBody>
      <dsp:txXfrm>
        <a:off x="672917" y="965584"/>
        <a:ext cx="2489498" cy="423347"/>
      </dsp:txXfrm>
    </dsp:sp>
    <dsp:sp modelId="{45A71DD8-7631-45FE-A3AF-26B288E4AC04}">
      <dsp:nvSpPr>
        <dsp:cNvPr id="0" name=""/>
        <dsp:cNvSpPr/>
      </dsp:nvSpPr>
      <dsp:spPr>
        <a:xfrm>
          <a:off x="408325" y="912666"/>
          <a:ext cx="529184" cy="529184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507B5-52C8-4E9D-A5D8-647369803B87}">
      <dsp:nvSpPr>
        <dsp:cNvPr id="0" name=""/>
        <dsp:cNvSpPr/>
      </dsp:nvSpPr>
      <dsp:spPr>
        <a:xfrm>
          <a:off x="832155" y="1600525"/>
          <a:ext cx="2330260" cy="42334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0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Kitchen</a:t>
          </a:r>
          <a:endParaRPr lang="en-IN" sz="2200" kern="1200" dirty="0">
            <a:solidFill>
              <a:schemeClr val="tx1"/>
            </a:solidFill>
          </a:endParaRPr>
        </a:p>
      </dsp:txBody>
      <dsp:txXfrm>
        <a:off x="832155" y="1600525"/>
        <a:ext cx="2330260" cy="423347"/>
      </dsp:txXfrm>
    </dsp:sp>
    <dsp:sp modelId="{9F2EBC07-1FD4-4767-B96E-BD4CE717CCFA}">
      <dsp:nvSpPr>
        <dsp:cNvPr id="0" name=""/>
        <dsp:cNvSpPr/>
      </dsp:nvSpPr>
      <dsp:spPr>
        <a:xfrm>
          <a:off x="567563" y="1547607"/>
          <a:ext cx="529184" cy="52918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F0C62-974E-4A3B-A1A8-30200C1F155D}">
      <dsp:nvSpPr>
        <dsp:cNvPr id="0" name=""/>
        <dsp:cNvSpPr/>
      </dsp:nvSpPr>
      <dsp:spPr>
        <a:xfrm>
          <a:off x="832155" y="2235064"/>
          <a:ext cx="2330260" cy="42334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0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Accounts</a:t>
          </a:r>
          <a:endParaRPr lang="en-IN" sz="2200" kern="1200" dirty="0">
            <a:solidFill>
              <a:schemeClr val="tx1"/>
            </a:solidFill>
          </a:endParaRPr>
        </a:p>
      </dsp:txBody>
      <dsp:txXfrm>
        <a:off x="832155" y="2235064"/>
        <a:ext cx="2330260" cy="423347"/>
      </dsp:txXfrm>
    </dsp:sp>
    <dsp:sp modelId="{E587BDF5-D3E4-48E6-B732-E79704AB6CD2}">
      <dsp:nvSpPr>
        <dsp:cNvPr id="0" name=""/>
        <dsp:cNvSpPr/>
      </dsp:nvSpPr>
      <dsp:spPr>
        <a:xfrm>
          <a:off x="567563" y="2182145"/>
          <a:ext cx="529184" cy="529184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CA3B8-412F-4C46-815E-3ADE1568166F}">
      <dsp:nvSpPr>
        <dsp:cNvPr id="0" name=""/>
        <dsp:cNvSpPr/>
      </dsp:nvSpPr>
      <dsp:spPr>
        <a:xfrm>
          <a:off x="672917" y="2870004"/>
          <a:ext cx="2489498" cy="42334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0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Security</a:t>
          </a:r>
          <a:endParaRPr lang="en-IN" sz="2200" kern="1200" dirty="0">
            <a:solidFill>
              <a:schemeClr val="tx1"/>
            </a:solidFill>
          </a:endParaRPr>
        </a:p>
      </dsp:txBody>
      <dsp:txXfrm>
        <a:off x="672917" y="2870004"/>
        <a:ext cx="2489498" cy="423347"/>
      </dsp:txXfrm>
    </dsp:sp>
    <dsp:sp modelId="{603FE280-FF04-482A-B621-472A77584217}">
      <dsp:nvSpPr>
        <dsp:cNvPr id="0" name=""/>
        <dsp:cNvSpPr/>
      </dsp:nvSpPr>
      <dsp:spPr>
        <a:xfrm>
          <a:off x="408325" y="2817086"/>
          <a:ext cx="529184" cy="52918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37D11-C9E6-41D7-9694-EC9B2F19807C}">
      <dsp:nvSpPr>
        <dsp:cNvPr id="0" name=""/>
        <dsp:cNvSpPr/>
      </dsp:nvSpPr>
      <dsp:spPr>
        <a:xfrm>
          <a:off x="324685" y="3504945"/>
          <a:ext cx="2837730" cy="42334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0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Purchase</a:t>
          </a:r>
          <a:endParaRPr lang="en-IN" sz="2200" kern="1200" dirty="0">
            <a:solidFill>
              <a:schemeClr val="tx1"/>
            </a:solidFill>
          </a:endParaRPr>
        </a:p>
      </dsp:txBody>
      <dsp:txXfrm>
        <a:off x="324685" y="3504945"/>
        <a:ext cx="2837730" cy="423347"/>
      </dsp:txXfrm>
    </dsp:sp>
    <dsp:sp modelId="{0C92FB0E-96B8-4B75-B54B-40D2E6CA5F22}">
      <dsp:nvSpPr>
        <dsp:cNvPr id="0" name=""/>
        <dsp:cNvSpPr/>
      </dsp:nvSpPr>
      <dsp:spPr>
        <a:xfrm>
          <a:off x="60093" y="3452027"/>
          <a:ext cx="529184" cy="529184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B1505B-FD1E-4017-BCF3-84AEC61A1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DD8D0FC-31BA-4579-A46F-CC679D781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A8996B-CB05-45EE-9746-CD1E7129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2CA-3711-4746-8CA2-2371CDCFB691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1D7DD8-5157-406C-A6D8-54CD2042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DC4D14-2D4D-4E0D-AD78-B7D59F5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CA0B-43FC-41C6-8FE8-E0F88BD906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148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ADF2-0748-486E-8610-B13B23BB7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4707AD-A30C-4666-8092-9660E06ED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E83E6-4CAB-4772-95E6-ED812337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2CA-3711-4746-8CA2-2371CDCFB691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E337A8-45A1-44AB-A9B6-32D8865F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35A35D-6EA8-4358-80CE-3B15D892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CA0B-43FC-41C6-8FE8-E0F88BD906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26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F07694-58BF-4061-BADB-485D0BC6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A37EF8-8170-4CDD-90B3-C9EEF7A0E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927F5-5261-4630-99B2-87B776CF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2CA-3711-4746-8CA2-2371CDCFB691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D17452-4786-4082-BA75-11095565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A60BAE-26A2-4542-954C-369716F8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CA0B-43FC-41C6-8FE8-E0F88BD906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54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4C9A4-9385-49A6-81CC-52D4C17A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274AF8-A629-4BC8-BFE5-51622043D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F88A33-0196-4F0A-949C-847B6FFF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2CA-3711-4746-8CA2-2371CDCFB691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05F606-8ABE-45F2-B822-5B8D8511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1219C4-8CAA-4875-AB3C-1B7D8356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CA0B-43FC-41C6-8FE8-E0F88BD906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730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D4E51-E986-443F-A961-EDD2641F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3A39E-2C0D-4855-8DDD-9DE53F9D2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59C8A7-1E0E-4FA2-9D05-D03203A2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2CA-3711-4746-8CA2-2371CDCFB691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A3C52D-380B-41AA-82A8-A3ED9E2F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369E93-6A07-4F54-A728-B0EAF2AD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CA0B-43FC-41C6-8FE8-E0F88BD906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388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BFE11-9CF9-4D42-9CDD-86C44590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566EBE-F224-4BFC-8D85-B05B84D09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889A90-DEB1-4B8A-89C9-02F2BA94F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C49FBE-2305-4556-8C47-341BEE45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2CA-3711-4746-8CA2-2371CDCFB691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1040D8-6C1A-473E-AE15-A08E52A2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851CFA-07F7-48F3-B7D4-A9FBA59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CA0B-43FC-41C6-8FE8-E0F88BD906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263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0A01D-627B-447E-9DC0-3983CE99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D41693-9F70-4891-A924-C679C802F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E261E6-EEBE-49F9-B1C5-EEF51035C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3A9C6E-9C7D-46F3-BFD3-1490FCD12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2E015E-E51C-4E4D-8592-892865F52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4E7C46-5D0F-441D-BCF1-909DFEE8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2CA-3711-4746-8CA2-2371CDCFB691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56D47C6-462F-49A2-B1CA-F0DCF375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100D95-0C6D-49C1-A8CE-1755D05F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CA0B-43FC-41C6-8FE8-E0F88BD906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5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0964A9-589C-4EC1-8FB0-5530E76E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A8CA08-C10D-41AE-BEF9-DCF82881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2CA-3711-4746-8CA2-2371CDCFB691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A2A356-0B7F-443D-9389-070F0078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707FF1-D1E4-4777-8BA0-C4620066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CA0B-43FC-41C6-8FE8-E0F88BD906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560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49D932-CE9D-4E1E-A90D-47431E04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2CA-3711-4746-8CA2-2371CDCFB691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F099B2-928C-462C-B680-720F3497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ED1217-A79E-4562-9BF5-CAF7BE74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CA0B-43FC-41C6-8FE8-E0F88BD906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272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7A9E-51C9-4D5B-AAC1-5B27FAAD1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FB1710-CF93-450B-8621-601C1CB0B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36C9FF-D1CE-4D60-9125-D50F460B9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6B437B-C030-42D8-A8DA-891E5846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2CA-3711-4746-8CA2-2371CDCFB691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B6C5AC-21DC-4D7F-9006-4E46DB92F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9E4659-677A-44BC-8A6E-92E11023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CA0B-43FC-41C6-8FE8-E0F88BD906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16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15CA1-0087-48E6-A44F-EDC22FD9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0C72972-6B2A-49E5-9159-9CBCE8501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39854A-FBB3-4135-9032-C3C77B7A1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18906F-3409-40C3-BE0F-A032081D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2CA-3711-4746-8CA2-2371CDCFB691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9D929F-4FD6-4286-BE69-4D7E0B6F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153AD3-85CB-4C67-AE9B-410C2A0C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CA0B-43FC-41C6-8FE8-E0F88BD906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99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C9DAD30-387F-4D02-B85A-17E1EC55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82E21F-D7E0-483D-B3A6-832A8FA00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A13BDA-2736-432A-98EF-A5340F370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22CA-3711-4746-8CA2-2371CDCFB691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A1A14B-3A02-4884-A592-AC413AA08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4C031-ABA0-4590-AFFC-936207852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6CA0B-43FC-41C6-8FE8-E0F88BD906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790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5C13DBB1-7A5B-4CCE-A66E-42109B85D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38A241E-0395-41E5-8607-BAA2799A4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646" y="5154168"/>
            <a:ext cx="10155540" cy="1261872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  <a:cs typeface="Aharoni" pitchFamily="2" charset="-79"/>
              </a:rPr>
              <a:t>HOTEL DEPARTMENT</a:t>
            </a:r>
          </a:p>
          <a:p>
            <a:pPr algn="l"/>
            <a:r>
              <a:rPr lang="en-US" sz="2000" b="1" dirty="0">
                <a:solidFill>
                  <a:schemeClr val="tx2"/>
                </a:solidFill>
                <a:cs typeface="Aharoni" pitchFamily="2" charset="-79"/>
              </a:rPr>
              <a:t>Asst. Prof Rasmin Mohd Ismail </a:t>
            </a:r>
          </a:p>
          <a:p>
            <a:pPr algn="l"/>
            <a:r>
              <a:rPr lang="en-US" sz="2000" b="1" dirty="0">
                <a:solidFill>
                  <a:schemeClr val="tx2"/>
                </a:solidFill>
                <a:cs typeface="Aharoni" pitchFamily="2" charset="-79"/>
              </a:rPr>
              <a:t>B.VOC Tourism &amp; Hospitality Department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E352288-84AD-4CA8-BCD5-76C29D34E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654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8D034-472E-437D-9A5E-FF1F2E39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1" y="3752850"/>
            <a:ext cx="4014662" cy="929319"/>
          </a:xfrm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r>
              <a:rPr lang="en-US" sz="3600" b="1" dirty="0"/>
              <a:t>Human Resource</a:t>
            </a:r>
            <a:endParaRPr lang="en-IN" sz="36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A5F93B0-4F40-431A-A086-18234E1D3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86" b="3244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2FD2106-6A69-477E-8220-3A156EAD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16" y="3752850"/>
            <a:ext cx="7192479" cy="245268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400" dirty="0"/>
              <a:t>This department is responsible for the Hiring and</a:t>
            </a:r>
          </a:p>
          <a:p>
            <a:pPr>
              <a:buNone/>
            </a:pPr>
            <a:r>
              <a:rPr lang="en-US" sz="2400" dirty="0"/>
              <a:t>firing of the staff, maintaining rules and regulations </a:t>
            </a:r>
          </a:p>
          <a:p>
            <a:pPr>
              <a:buNone/>
            </a:pPr>
            <a:r>
              <a:rPr lang="en-US" sz="2400" dirty="0"/>
              <a:t>of the hotel, providing uniform to the staff, </a:t>
            </a:r>
          </a:p>
          <a:p>
            <a:pPr>
              <a:buNone/>
            </a:pPr>
            <a:r>
              <a:rPr lang="en-US" sz="2400" dirty="0"/>
              <a:t>providing extra hands when required, Identity </a:t>
            </a:r>
          </a:p>
          <a:p>
            <a:pPr>
              <a:buNone/>
            </a:pPr>
            <a:r>
              <a:rPr lang="en-US" sz="2400" dirty="0"/>
              <a:t>cards for the staff, Training programmer etc.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28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3DCE72F-AC3B-494B-BBE5-063AFE5B5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74" r="-2" b="24439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 descr="A person on a computer&#10;&#10;Description automatically generated">
            <a:extLst>
              <a:ext uri="{FF2B5EF4-FFF2-40B4-BE49-F238E27FC236}">
                <a16:creationId xmlns:a16="http://schemas.microsoft.com/office/drawing/2014/main" xmlns="" id="{D98573B0-C20B-4165-95B2-522224120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5" b="2487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48EFC-5128-4D35-9A5C-9B78864C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1965"/>
            <a:ext cx="4723886" cy="83007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400" b="1" dirty="0"/>
              <a:t>Security Department</a:t>
            </a:r>
            <a:endParaRPr lang="en-IN" sz="3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ECA825FB-5243-4138-A7B6-59FE9FF12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212849"/>
            <a:ext cx="5843126" cy="39641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This department works for maintaining the</a:t>
            </a:r>
          </a:p>
          <a:p>
            <a:pPr>
              <a:buNone/>
            </a:pPr>
            <a:r>
              <a:rPr lang="en-US" sz="2400" dirty="0"/>
              <a:t>safety and security of the guests, staffs and </a:t>
            </a:r>
          </a:p>
          <a:p>
            <a:pPr>
              <a:buNone/>
            </a:pPr>
            <a:r>
              <a:rPr lang="en-US" sz="2400" dirty="0"/>
              <a:t>the entire hotel properties. 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Security department comes into action when </a:t>
            </a:r>
          </a:p>
          <a:p>
            <a:pPr>
              <a:buNone/>
            </a:pPr>
            <a:r>
              <a:rPr lang="en-US" sz="2400" dirty="0"/>
              <a:t>there is theft, fire, and any emergency cases. </a:t>
            </a:r>
          </a:p>
        </p:txBody>
      </p:sp>
    </p:spTree>
    <p:extLst>
      <p:ext uri="{BB962C8B-B14F-4D97-AF65-F5344CB8AC3E}">
        <p14:creationId xmlns:p14="http://schemas.microsoft.com/office/powerpoint/2010/main" val="14680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0572376F-DADF-448D-9AC3-B84281DFD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 r="-2" b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Picture 6" descr="A group of people around a table&#10;&#10;Description automatically generated">
            <a:extLst>
              <a:ext uri="{FF2B5EF4-FFF2-40B4-BE49-F238E27FC236}">
                <a16:creationId xmlns:a16="http://schemas.microsoft.com/office/drawing/2014/main" xmlns="" id="{048E64AE-91A9-4E36-BC36-73D2F2AFE4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2" r="1806"/>
          <a:stretch/>
        </p:blipFill>
        <p:spPr>
          <a:xfrm>
            <a:off x="6092214" y="2504604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B193F-DA27-4278-8127-74323779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89" y="870333"/>
            <a:ext cx="5210211" cy="50126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Sales &amp; Marketing </a:t>
            </a:r>
            <a:endParaRPr lang="en-IN" sz="4000" b="1" dirty="0">
              <a:solidFill>
                <a:srgbClr val="000000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59D3E7B6-3A14-4E99-85A6-C6C02EFE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9" y="1949986"/>
            <a:ext cx="7105878" cy="4908014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en-US" sz="2000" dirty="0"/>
              <a:t>A manager will be responsible for coordinating marketing and </a:t>
            </a:r>
          </a:p>
          <a:p>
            <a:pPr algn="just">
              <a:buNone/>
            </a:pPr>
            <a:r>
              <a:rPr lang="en-US" sz="2000" dirty="0"/>
              <a:t>promotional activities to meet customer needs, working </a:t>
            </a:r>
          </a:p>
          <a:p>
            <a:pPr algn="just">
              <a:buNone/>
            </a:pPr>
            <a:r>
              <a:rPr lang="en-US" sz="2000" dirty="0"/>
              <a:t>closely with other Hotel staff to ensure customers are satisfied</a:t>
            </a:r>
          </a:p>
          <a:p>
            <a:pPr algn="just">
              <a:buNone/>
            </a:pPr>
            <a:r>
              <a:rPr lang="en-US" sz="2000" dirty="0"/>
              <a:t>with the facilities and their time there. 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</a:rPr>
              <a:t>To make the brand image of hotel in the market.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</a:rPr>
              <a:t>To act as an agent for hotel and provide various information of changes</a:t>
            </a:r>
          </a:p>
          <a:p>
            <a:pPr algn="just">
              <a:buNone/>
            </a:pPr>
            <a:endParaRPr lang="en-US" sz="2000" dirty="0"/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6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70E98-22FC-4B4B-A079-5A392DD92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 </a:t>
            </a:r>
            <a:r>
              <a:rPr lang="en-US" dirty="0"/>
              <a:t>What is a Hotel?          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1F2A49-F4BA-4B80-A973-0D8DA0C7F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200" dirty="0"/>
              <a:t>A hotel means a place of boarding, a place for entertainment for travelers and public building in brief a Hotel  is commercial establishment that provide accommodation, refreshment, meals &amp; and have six licensed guest rooms.</a:t>
            </a:r>
            <a:endParaRPr lang="en-IN" sz="2200" dirty="0"/>
          </a:p>
        </p:txBody>
      </p:sp>
      <p:pic>
        <p:nvPicPr>
          <p:cNvPr id="5" name="Picture 4" descr="A city store front with a building in the background&#10;&#10;Description automatically generated">
            <a:extLst>
              <a:ext uri="{FF2B5EF4-FFF2-40B4-BE49-F238E27FC236}">
                <a16:creationId xmlns:a16="http://schemas.microsoft.com/office/drawing/2014/main" xmlns="" id="{176D04BF-2D67-4F2B-ACDF-E1DC46B721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5" r="3" b="6038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59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2079" y="2053641"/>
            <a:ext cx="5283200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Revenue center</a:t>
            </a:r>
          </a:p>
          <a:p>
            <a:pPr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Non-Revenue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120" y="162560"/>
            <a:ext cx="7040880" cy="66954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OPERATIONAL DEPARTMENT (CORE DEPARTMENT)</a:t>
            </a:r>
            <a:endParaRPr lang="en-US" sz="1300" dirty="0">
              <a:solidFill>
                <a:srgbClr val="FF0000"/>
              </a:solidFill>
            </a:endParaRPr>
          </a:p>
          <a:p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Front office                                                             (revenue center)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Food Beverage service                                          (revenue center)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Hotel operated shops                                                (cost center)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Food production (kitchen)                                        (cost center)</a:t>
            </a:r>
          </a:p>
          <a:p>
            <a:endParaRPr lang="en-US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3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ADMINISTRATIVE DEPARTMENT (NON-CORE DEPARTMENT)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</a:rPr>
              <a:t> 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Maintenance department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 Account department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 Human resource </a:t>
            </a:r>
            <a:r>
              <a:rPr lang="en-US" sz="2000" dirty="0" smtClean="0">
                <a:solidFill>
                  <a:srgbClr val="000000"/>
                </a:solidFill>
              </a:rPr>
              <a:t>department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 Security department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 Purchase </a:t>
            </a:r>
            <a:r>
              <a:rPr lang="en-US" sz="2000" dirty="0" smtClean="0">
                <a:solidFill>
                  <a:srgbClr val="000000"/>
                </a:solidFill>
              </a:rPr>
              <a:t>department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 Sales &amp; marketing department</a:t>
            </a:r>
          </a:p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" name="Rectangle: Diagonal Corners Snipped 1" descr="Revenue Center/Non Revenue Center">
            <a:extLst>
              <a:ext uri="{FF2B5EF4-FFF2-40B4-BE49-F238E27FC236}">
                <a16:creationId xmlns:a16="http://schemas.microsoft.com/office/drawing/2014/main" xmlns="" id="{DAA2A4D8-FA9E-483A-8A66-9BC836EFC17E}"/>
              </a:ext>
            </a:extLst>
          </p:cNvPr>
          <p:cNvSpPr/>
          <p:nvPr/>
        </p:nvSpPr>
        <p:spPr>
          <a:xfrm>
            <a:off x="242374" y="1322025"/>
            <a:ext cx="4908748" cy="425251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Revenue Center/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Non Revenue Center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9715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153400" cy="73813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b="1" dirty="0"/>
              <a:t>HOTEL DEPARTMENT</a:t>
            </a:r>
            <a:endParaRPr lang="en-IN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748512"/>
              </p:ext>
            </p:extLst>
          </p:nvPr>
        </p:nvGraphicFramePr>
        <p:xfrm>
          <a:off x="3194892" y="990601"/>
          <a:ext cx="5629619" cy="544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14193681"/>
              </p:ext>
            </p:extLst>
          </p:nvPr>
        </p:nvGraphicFramePr>
        <p:xfrm>
          <a:off x="77118" y="1608462"/>
          <a:ext cx="3216926" cy="425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EA3942D6-961D-4C77-98B9-4A1FEAF107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36" y="990601"/>
            <a:ext cx="3733333" cy="2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6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412381F-BF78-4707-8CC7-5C945E42D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964" r="-2" b="9296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Content Placeholder 4" descr="A person standing in front of a table&#10;&#10;Description automatically generated">
            <a:extLst>
              <a:ext uri="{FF2B5EF4-FFF2-40B4-BE49-F238E27FC236}">
                <a16:creationId xmlns:a16="http://schemas.microsoft.com/office/drawing/2014/main" xmlns="" id="{0A586AE9-91C0-40D3-9F8B-409A190A10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3C75A-0B6A-4816-8CBF-E3C5C3E7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198304"/>
            <a:ext cx="4803636" cy="95465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 OFFICE </a:t>
            </a:r>
            <a:endParaRPr lang="en-IN" sz="40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39B1EA3-F2AA-491E-8881-27B215AE7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949986"/>
            <a:ext cx="4803637" cy="41109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The front office is the nerve center of a hotel property. Communication and accounting are two of the most important functions of a front desk operation. </a:t>
            </a:r>
            <a:r>
              <a:rPr lang="en-US" sz="2200" dirty="0" smtClean="0"/>
              <a:t>The department includes:</a:t>
            </a:r>
            <a:endParaRPr lang="en-US" sz="2200" dirty="0"/>
          </a:p>
          <a:p>
            <a:r>
              <a:rPr lang="en-US" sz="2200" dirty="0">
                <a:solidFill>
                  <a:srgbClr val="C00000"/>
                </a:solidFill>
              </a:rPr>
              <a:t>Front Desk</a:t>
            </a:r>
          </a:p>
          <a:p>
            <a:r>
              <a:rPr lang="en-US" sz="2200" dirty="0">
                <a:solidFill>
                  <a:srgbClr val="C00000"/>
                </a:solidFill>
              </a:rPr>
              <a:t>Uniformed services</a:t>
            </a:r>
          </a:p>
          <a:p>
            <a:r>
              <a:rPr lang="en-US" sz="2200" dirty="0">
                <a:solidFill>
                  <a:srgbClr val="C00000"/>
                </a:solidFill>
              </a:rPr>
              <a:t>Concierges</a:t>
            </a:r>
          </a:p>
          <a:p>
            <a:r>
              <a:rPr lang="en-US" sz="2200" dirty="0">
                <a:solidFill>
                  <a:srgbClr val="C00000"/>
                </a:solidFill>
              </a:rPr>
              <a:t>Front Office Accounting System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7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2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preparing food in a kitchen&#10;&#10;Description automatically generated">
            <a:extLst>
              <a:ext uri="{FF2B5EF4-FFF2-40B4-BE49-F238E27FC236}">
                <a16:creationId xmlns:a16="http://schemas.microsoft.com/office/drawing/2014/main" xmlns="" id="{2903F797-A9AA-4454-B6AC-5D8C4CC21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" r="-2" b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Content Placeholder 4" descr="A plate of food on a table&#10;&#10;Description automatically generated">
            <a:extLst>
              <a:ext uri="{FF2B5EF4-FFF2-40B4-BE49-F238E27FC236}">
                <a16:creationId xmlns:a16="http://schemas.microsoft.com/office/drawing/2014/main" xmlns="" id="{F43A1A5B-3337-4376-A115-4CF5FADED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r="9544" b="2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58675-FDA6-41CC-B73B-603A0D9B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&amp; BEVERAGE</a:t>
            </a:r>
            <a:endParaRPr lang="en-IN" sz="4000" b="1" dirty="0">
              <a:solidFill>
                <a:srgbClr val="000000"/>
              </a:solidFill>
            </a:endParaRPr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xmlns="" id="{F0E93257-ACEB-4839-BD9D-455A2FE89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It is a department which serves food and beverage to the guest in a very attractive and pleasing manner, which creates good impression on the guest.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</a:rPr>
              <a:t>Restaurants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</a:rPr>
              <a:t>Bar/Coffee Shop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</a:rPr>
              <a:t>Banquets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</a:rPr>
              <a:t>Outdoor Catering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0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09C509D2-0C1A-47B8-89C1-D3AB17D45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466D00-AB93-4979-8204-69399D3A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5"/>
            <a:ext cx="4753535" cy="1008570"/>
          </a:xfr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Housekeeping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6" descr="A bedroom with a bed and a window&#10;&#10;Description automatically generated">
            <a:extLst>
              <a:ext uri="{FF2B5EF4-FFF2-40B4-BE49-F238E27FC236}">
                <a16:creationId xmlns:a16="http://schemas.microsoft.com/office/drawing/2014/main" xmlns="" id="{125CAFBC-F84B-4B29-92F9-CC6F20BDB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5" r="2549" b="1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5" name="Content Placeholder 4" descr="A person standing in front of a curtain&#10;&#10;Description automatically generated">
            <a:extLst>
              <a:ext uri="{FF2B5EF4-FFF2-40B4-BE49-F238E27FC236}">
                <a16:creationId xmlns:a16="http://schemas.microsoft.com/office/drawing/2014/main" xmlns="" id="{6F3631DC-15CB-4063-97A5-2D444CA267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41686" b="1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10" name="Picture 9" descr="A close up of a garden&#10;&#10;Description automatically generated">
            <a:extLst>
              <a:ext uri="{FF2B5EF4-FFF2-40B4-BE49-F238E27FC236}">
                <a16:creationId xmlns:a16="http://schemas.microsoft.com/office/drawing/2014/main" xmlns="" id="{DFFAC0FF-7385-4505-9C42-9A1FA782BA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7" r="1" b="1795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525EBC74-483E-4B5D-9A63-F9CFB436B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0265" y="2413645"/>
            <a:ext cx="4753534" cy="36947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This department is responsible for cleaning and maintaining hotel premises which include public area, guest rooms, lobby, swimming pool area etc. generally this department is not visible to the guest.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Laundry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Linen &amp; Uniform room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Horticulture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Lost &amp; Found section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Housekeeping Control Desk</a:t>
            </a:r>
          </a:p>
        </p:txBody>
      </p:sp>
    </p:spTree>
    <p:extLst>
      <p:ext uri="{BB962C8B-B14F-4D97-AF65-F5344CB8AC3E}">
        <p14:creationId xmlns:p14="http://schemas.microsoft.com/office/powerpoint/2010/main" val="5863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xmlns="" id="{09C509D2-0C1A-47B8-89C1-D3AB17D45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CEA466-9E2D-45F8-8A79-5E0319EE3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0678" y="152401"/>
            <a:ext cx="5632777" cy="473764"/>
          </a:xfr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Maintenance &amp;Engineering 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A person standing in a room&#10;&#10;Description automatically generated">
            <a:extLst>
              <a:ext uri="{FF2B5EF4-FFF2-40B4-BE49-F238E27FC236}">
                <a16:creationId xmlns:a16="http://schemas.microsoft.com/office/drawing/2014/main" xmlns="" id="{68337B12-E22F-4892-A341-A872F5B49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r="20782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xmlns="" id="{808BA5B4-7AD8-4051-8950-BB3A276D7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r="14185" b="3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12" name="Picture 11" descr="A large room&#10;&#10;Description automatically generated">
            <a:extLst>
              <a:ext uri="{FF2B5EF4-FFF2-40B4-BE49-F238E27FC236}">
                <a16:creationId xmlns:a16="http://schemas.microsoft.com/office/drawing/2014/main" xmlns="" id="{99204193-CD83-48FF-9FF2-83283B57AA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 r="1" b="1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44" name="Subtitle 5">
            <a:extLst>
              <a:ext uri="{FF2B5EF4-FFF2-40B4-BE49-F238E27FC236}">
                <a16:creationId xmlns:a16="http://schemas.microsoft.com/office/drawing/2014/main" xmlns="" id="{7BFBBAB7-B9BD-40E5-ADA8-B1DFCCA52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265" y="1385455"/>
            <a:ext cx="4753534" cy="4722924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dirty="0"/>
              <a:t>As a hotel maintenance worker, your job duties are to inspect and repair various energy systems: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such as the heating and cooling systems, plumbing, lighting, and kitchen equipment. </a:t>
            </a:r>
          </a:p>
          <a:p>
            <a:pPr marL="1143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To be responsible for smooth supply of electricity, water, and smooth function of air conditioning unit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13">
            <a:extLst>
              <a:ext uri="{FF2B5EF4-FFF2-40B4-BE49-F238E27FC236}">
                <a16:creationId xmlns:a16="http://schemas.microsoft.com/office/drawing/2014/main" xmlns="" id="{CEF6118E-44FB-4509-B4D9-129052E4C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55CE7-4677-4C5A-B0C6-D51F0464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1716"/>
            <a:ext cx="5486400" cy="699686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US" sz="3100" b="1" dirty="0">
                <a:latin typeface="+mn-lt"/>
              </a:rPr>
              <a:t>Account Department/Back office</a:t>
            </a:r>
            <a:r>
              <a:rPr lang="en-US" sz="2800" dirty="0"/>
              <a:t/>
            </a:r>
            <a:br>
              <a:rPr lang="en-US" sz="2800" dirty="0"/>
            </a:br>
            <a:endParaRPr lang="en-IN" sz="2800" dirty="0"/>
          </a:p>
        </p:txBody>
      </p:sp>
      <p:pic>
        <p:nvPicPr>
          <p:cNvPr id="5" name="Content Placeholder 4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2F47607C-EA6C-4A4E-A091-BFD81A639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/>
          <a:stretch/>
        </p:blipFill>
        <p:spPr>
          <a:xfrm>
            <a:off x="8389944" y="3680135"/>
            <a:ext cx="3802056" cy="3177865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A15041EA-B1BA-4AD9-AC71-B6FF974A30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69" b="3"/>
          <a:stretch/>
        </p:blipFill>
        <p:spPr>
          <a:xfrm>
            <a:off x="9187474" y="171715"/>
            <a:ext cx="2805789" cy="3171422"/>
          </a:xfrm>
          <a:prstGeom prst="rect">
            <a:avLst/>
          </a:prstGeom>
        </p:spPr>
      </p:pic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xmlns="" id="{5F457D69-FFFA-4B53-ADFF-35A15AFEE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" y="1043118"/>
            <a:ext cx="8603673" cy="5738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This department is responsible for maintaining</a:t>
            </a:r>
            <a:br>
              <a:rPr lang="en-US" sz="2400" dirty="0"/>
            </a:br>
            <a:r>
              <a:rPr lang="en-US" sz="2400" dirty="0"/>
              <a:t>the financial statements and reports of the entire </a:t>
            </a:r>
            <a:br>
              <a:rPr lang="en-US" sz="2400" dirty="0"/>
            </a:br>
            <a:r>
              <a:rPr lang="en-US" sz="2400" dirty="0"/>
              <a:t>hotel. It is responsible for the calculations of the </a:t>
            </a:r>
            <a:br>
              <a:rPr lang="en-US" sz="2400" dirty="0"/>
            </a:br>
            <a:r>
              <a:rPr lang="en-US" sz="2400" dirty="0"/>
              <a:t>total pay profit or loss of the hotel.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Preparation of budget and allocation of revenue and expenditure for various departments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Collection of revenue from guests, companies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Giving salaries to employees.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To keep check on the food &amp; beverage cost.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5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282</Words>
  <Application>Microsoft Office PowerPoint</Application>
  <PresentationFormat>Custom</PresentationFormat>
  <Paragraphs>85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                         What is a Hotel?           </vt:lpstr>
      <vt:lpstr>PowerPoint Presentation</vt:lpstr>
      <vt:lpstr>          HOTEL DEPARTMENT</vt:lpstr>
      <vt:lpstr>     FRONT OFFICE </vt:lpstr>
      <vt:lpstr>FOOD &amp; BEVERAGE</vt:lpstr>
      <vt:lpstr>Housekeeping </vt:lpstr>
      <vt:lpstr>Maintenance &amp;Engineering </vt:lpstr>
      <vt:lpstr>Account Department/Back office </vt:lpstr>
      <vt:lpstr>Human Resource</vt:lpstr>
      <vt:lpstr>Security Department</vt:lpstr>
      <vt:lpstr>Sales &amp; Marketing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RASMIN</dc:creator>
  <cp:lastModifiedBy>RASMIN</cp:lastModifiedBy>
  <cp:revision>6</cp:revision>
  <dcterms:created xsi:type="dcterms:W3CDTF">2020-07-15T14:06:43Z</dcterms:created>
  <dcterms:modified xsi:type="dcterms:W3CDTF">2023-02-22T01:33:33Z</dcterms:modified>
</cp:coreProperties>
</file>