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470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71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389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843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11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591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92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9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25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70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159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0872-C1C8-44A8-9B88-3DD67A999439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73A19-5156-49E5-9665-8896E31F8F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163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2400" b="1" dirty="0" smtClean="0"/>
              <a:t>GREEN INITIATIVES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US" sz="2400" dirty="0" smtClean="0"/>
              <a:t>A nature trip was conducted with the students to </a:t>
            </a:r>
            <a:r>
              <a:rPr lang="en-US" sz="2400" dirty="0" err="1" smtClean="0"/>
              <a:t>Sankhulangara</a:t>
            </a:r>
            <a:r>
              <a:rPr lang="en-US" sz="2400" dirty="0" smtClean="0"/>
              <a:t> </a:t>
            </a:r>
            <a:r>
              <a:rPr lang="en-US" sz="2400" dirty="0" err="1" smtClean="0"/>
              <a:t>Kav</a:t>
            </a:r>
            <a:r>
              <a:rPr lang="en-US" sz="2400" dirty="0" smtClean="0"/>
              <a:t> on 10th March 2023 at 10 am to give a class to the students about the need to maintain evergreen forests.  The students touched </a:t>
            </a:r>
            <a:r>
              <a:rPr lang="en-US" sz="2400" dirty="0" err="1" smtClean="0"/>
              <a:t>Kavin</a:t>
            </a:r>
            <a:r>
              <a:rPr lang="en-US" sz="2400" dirty="0" smtClean="0"/>
              <a:t>, a miniature version of the forest.  They understood the importance of survival of the Cavs.</a:t>
            </a:r>
            <a:br>
              <a:rPr lang="en-US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D095D25-B876-C86A-B7B0-666C15E36A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54720"/>
            <a:ext cx="2060947" cy="2799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6F132CF-9CFB-AEB7-ACEB-B7A11BD566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481" y="3940906"/>
            <a:ext cx="3889747" cy="2917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3ABF539-66B6-6A91-E9E8-2122D30AE1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85" y="3895523"/>
            <a:ext cx="2981315" cy="2584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42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GREEN INITIATIVES A nature trip was conducted with the students to Sankhulangara Kav on 10th March 2023 at 10 am to give a class to the students about the need to maintain evergreen forests.  The students touched Kavin, a miniature version of the forest.  They understood the importance of survival of the Cavs.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INITIATIVES A nature trip was conducted with the students to Sankhulangara Kav on 10th March 2023 at 10 am to give a class to the students about the need to maintain evergreen forests.  The students touched Kavin, a miniature version of the forest.  They understood the importance of survival of the Cavs.  </dc:title>
  <dc:creator>ADMIN</dc:creator>
  <cp:lastModifiedBy>ADMIN</cp:lastModifiedBy>
  <cp:revision>1</cp:revision>
  <dcterms:created xsi:type="dcterms:W3CDTF">2023-11-27T05:52:28Z</dcterms:created>
  <dcterms:modified xsi:type="dcterms:W3CDTF">2023-11-27T05:55:53Z</dcterms:modified>
</cp:coreProperties>
</file>