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0A87-8C9C-410F-B8DF-F1E667E94F6C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7875-A9BC-457D-B0DA-5AD741204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0A87-8C9C-410F-B8DF-F1E667E94F6C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7875-A9BC-457D-B0DA-5AD741204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0A87-8C9C-410F-B8DF-F1E667E94F6C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7875-A9BC-457D-B0DA-5AD741204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0A87-8C9C-410F-B8DF-F1E667E94F6C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7875-A9BC-457D-B0DA-5AD741204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0A87-8C9C-410F-B8DF-F1E667E94F6C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7875-A9BC-457D-B0DA-5AD741204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0A87-8C9C-410F-B8DF-F1E667E94F6C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7875-A9BC-457D-B0DA-5AD741204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0A87-8C9C-410F-B8DF-F1E667E94F6C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7875-A9BC-457D-B0DA-5AD741204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0A87-8C9C-410F-B8DF-F1E667E94F6C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7875-A9BC-457D-B0DA-5AD741204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0A87-8C9C-410F-B8DF-F1E667E94F6C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7875-A9BC-457D-B0DA-5AD741204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0A87-8C9C-410F-B8DF-F1E667E94F6C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7875-A9BC-457D-B0DA-5AD741204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A0A87-8C9C-410F-B8DF-F1E667E94F6C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7875-A9BC-457D-B0DA-5AD741204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A0A87-8C9C-410F-B8DF-F1E667E94F6C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17875-A9BC-457D-B0DA-5AD741204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using </a:t>
            </a:r>
            <a:r>
              <a:rPr lang="en-US" dirty="0" err="1" smtClean="0"/>
              <a:t>ppt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927225"/>
          </a:xfrm>
        </p:spPr>
        <p:txBody>
          <a:bodyPr>
            <a:normAutofit fontScale="90000"/>
          </a:bodyPr>
          <a:lstStyle/>
          <a:p>
            <a:r>
              <a:rPr lang="en-US" smtClean="0"/>
              <a:t>Second </a:t>
            </a:r>
            <a:r>
              <a:rPr lang="en-US" dirty="0" smtClean="0"/>
              <a:t>semester</a:t>
            </a:r>
            <a:br>
              <a:rPr lang="en-US" dirty="0" smtClean="0"/>
            </a:br>
            <a:r>
              <a:rPr lang="en-US" dirty="0" smtClean="0"/>
              <a:t>Topic: Fish Biochemistry and Spoilage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09800"/>
            <a:ext cx="8610600" cy="10668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Studying fish biochemistry aids in ensuring product quality, safety, and sustainability in fish processing. It informs strategies to prevent 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spoilage, optimize 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processing, 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develop 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innovative, economically viable products</a:t>
            </a:r>
            <a:r>
              <a:rPr lang="en-US" dirty="0"/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3886200"/>
            <a:ext cx="8610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81000" y="3581400"/>
            <a:ext cx="38100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 algn="just">
              <a:lnSpc>
                <a:spcPct val="120000"/>
              </a:lnSpc>
              <a:spcBef>
                <a:spcPct val="20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PowerPoint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presentations enhance learning by combining visual and auditory elements, fostering engagement. Organized content, graphics, and multimedia aid comprehension, making complex topics more accessible and promoting effective teaching.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200400"/>
            <a:ext cx="462233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74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Lecture using ppt</vt:lpstr>
      <vt:lpstr>Second semester Topic: Fish Biochemistry and Spoilage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using ppt</dc:title>
  <dc:creator>arun</dc:creator>
  <cp:lastModifiedBy>arun</cp:lastModifiedBy>
  <cp:revision>3</cp:revision>
  <dcterms:created xsi:type="dcterms:W3CDTF">2023-11-17T06:08:45Z</dcterms:created>
  <dcterms:modified xsi:type="dcterms:W3CDTF">2023-11-17T08:28:36Z</dcterms:modified>
</cp:coreProperties>
</file>