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1692275" y="4411663"/>
            <a:ext cx="18669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2282825" y="2293938"/>
            <a:ext cx="6897688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396875" y="2133600"/>
            <a:ext cx="8423275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/>
            <a:endParaRPr lang="zh-CN" altLang="en-US" dirty="0"/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/>
            <a:endParaRPr lang="zh-CN" altLang="en-US" dirty="0"/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5262563" y="4076700"/>
            <a:ext cx="1397000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130425" y="4749800"/>
            <a:ext cx="7013575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/>
            <a:endParaRPr lang="zh-CN" alt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/>
            <a:endParaRPr lang="zh-CN" alt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TENSES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By: Shiji Ibrahim U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Simple Present tense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Uses</a:t>
            </a:r>
            <a:endParaRPr lang="en-US"/>
          </a:p>
          <a:p>
            <a:r>
              <a:rPr lang="en-US"/>
              <a:t>1) Express  things in general.</a:t>
            </a:r>
            <a:endParaRPr lang="en-US"/>
          </a:p>
          <a:p>
            <a:r>
              <a:rPr lang="en-US"/>
              <a:t> Ex: Rahul is a doctor</a:t>
            </a:r>
            <a:endParaRPr lang="en-US"/>
          </a:p>
          <a:p>
            <a:r>
              <a:rPr lang="en-US"/>
              <a:t>.2)Habitual actions.</a:t>
            </a:r>
            <a:endParaRPr lang="en-US"/>
          </a:p>
          <a:p>
            <a:r>
              <a:rPr lang="en-US">
                <a:sym typeface="+mn-ea"/>
              </a:rPr>
              <a:t>Ex: She wakes up at 5 O’ clock.</a:t>
            </a:r>
            <a:endParaRPr lang="en-US"/>
          </a:p>
          <a:p>
            <a:r>
              <a:rPr lang="en-US"/>
              <a:t>3)Universal truth.</a:t>
            </a:r>
            <a:endParaRPr lang="en-US"/>
          </a:p>
          <a:p>
            <a:r>
              <a:rPr lang="en-US"/>
              <a:t>Ex: The Earth is a planet.</a:t>
            </a:r>
            <a:endParaRPr lang="en-US"/>
          </a:p>
          <a:p>
            <a:r>
              <a:rPr lang="en-US"/>
              <a:t>4) Promoses and apologies.</a:t>
            </a:r>
            <a:endParaRPr lang="en-US"/>
          </a:p>
          <a:p>
            <a:r>
              <a:rPr lang="en-US"/>
              <a:t>Ex: I beg your pardon.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pPr marL="0" indent="0">
              <a:buNone/>
            </a:pPr>
            <a:r>
              <a:rPr lang="en-US">
                <a:sym typeface="+mn-ea"/>
              </a:rPr>
              <a:t>Verb+ s/es + O</a:t>
            </a:r>
            <a:endParaRPr lang="en-US">
              <a:sym typeface="+mn-ea"/>
            </a:endParaRPr>
          </a:p>
          <a:p>
            <a:pPr marL="0" indent="0">
              <a:buNone/>
            </a:pP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She works very hard.</a:t>
            </a:r>
            <a:endParaRPr lang="en-US">
              <a:sym typeface="+mn-ea"/>
            </a:endParaRPr>
          </a:p>
          <a:p>
            <a:r>
              <a:rPr lang="en-US"/>
              <a:t>They play cricket every day.</a:t>
            </a:r>
            <a:endParaRPr lang="en-US"/>
          </a:p>
          <a:p>
            <a:r>
              <a:rPr lang="en-US"/>
              <a:t>Sun sets in West.</a:t>
            </a:r>
            <a:endParaRPr lang="en-US"/>
          </a:p>
          <a:p>
            <a:r>
              <a:rPr lang="en-US"/>
              <a:t>I promise you a huge mansion.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WPS Presentation</Application>
  <PresentationFormat/>
  <Paragraphs>26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SimSun</vt:lpstr>
      <vt:lpstr>Wingdings</vt:lpstr>
      <vt:lpstr>Microsoft YaHei</vt:lpstr>
      <vt:lpstr>Arial Unicode MS</vt:lpstr>
      <vt:lpstr>Calibri</vt:lpstr>
      <vt:lpstr>Art_mountaineering</vt:lpstr>
      <vt:lpstr>TENSES</vt:lpstr>
      <vt:lpstr>Simple Present tense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ENGLISH-DEP</dc:creator>
  <cp:lastModifiedBy>ENGLISH-DEP</cp:lastModifiedBy>
  <cp:revision>3</cp:revision>
  <dcterms:created xsi:type="dcterms:W3CDTF">2023-11-15T06:28:00Z</dcterms:created>
  <dcterms:modified xsi:type="dcterms:W3CDTF">2023-11-16T10:43:22Z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1033-12.2.0.13266</vt:lpwstr>
  </property>
  <property fmtid="{D5CDD505-2E9C-101B-9397-08002B2CF9AE}" pid="3" name="ICV">
    <vt:lpwstr>7358B6E6C9374C46A6C3AD7E637FB178_13</vt:lpwstr>
  </property>
</Properties>
</file>