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11/17/2023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11/17/2023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C5A1-D9AD-60DC-1597-E89B40444D3C}"/>
              </a:ext>
            </a:extLst>
          </p:cNvPr>
          <p:cNvSpPr>
            <a:spLocks noGrp="1"/>
          </p:cNvSpPr>
          <p:nvPr>
            <p:ph type="title"/>
          </p:nvPr>
        </p:nvSpPr>
        <p:spPr>
          <a:xfrm>
            <a:off x="80682" y="1123837"/>
            <a:ext cx="3541059" cy="4601183"/>
          </a:xfrm>
        </p:spPr>
        <p:txBody>
          <a:bodyPr/>
          <a:lstStyle/>
          <a:p>
            <a:r>
              <a:rPr lang="en-IN"/>
              <a:t>ICT –AUDIO –VISUAL TOOL AND DISCUSSION </a:t>
            </a:r>
            <a:endParaRPr lang="en-IN" dirty="0"/>
          </a:p>
        </p:txBody>
      </p:sp>
      <p:sp>
        <p:nvSpPr>
          <p:cNvPr id="3" name="Text Placeholder 2">
            <a:extLst>
              <a:ext uri="{FF2B5EF4-FFF2-40B4-BE49-F238E27FC236}">
                <a16:creationId xmlns:a16="http://schemas.microsoft.com/office/drawing/2014/main" id="{60E33DCA-AEE4-8EAA-3E37-206183650DA0}"/>
              </a:ext>
            </a:extLst>
          </p:cNvPr>
          <p:cNvSpPr>
            <a:spLocks noGrp="1"/>
          </p:cNvSpPr>
          <p:nvPr>
            <p:ph type="body" idx="1"/>
          </p:nvPr>
        </p:nvSpPr>
        <p:spPr>
          <a:xfrm>
            <a:off x="3867912" y="719977"/>
            <a:ext cx="3474720" cy="807720"/>
          </a:xfrm>
          <a:solidFill>
            <a:srgbClr val="FFC000"/>
          </a:solidFill>
        </p:spPr>
        <p:txBody>
          <a:bodyPr/>
          <a:lstStyle/>
          <a:p>
            <a:r>
              <a:rPr lang="en-IN" dirty="0">
                <a:solidFill>
                  <a:schemeClr val="tx1"/>
                </a:solidFill>
              </a:rPr>
              <a:t>Topic : Extension Education</a:t>
            </a:r>
          </a:p>
          <a:p>
            <a:r>
              <a:rPr lang="en-IN" dirty="0">
                <a:solidFill>
                  <a:schemeClr val="tx1"/>
                </a:solidFill>
              </a:rPr>
              <a:t>Recorded video classes</a:t>
            </a:r>
          </a:p>
        </p:txBody>
      </p:sp>
      <p:sp>
        <p:nvSpPr>
          <p:cNvPr id="4" name="Content Placeholder 3">
            <a:extLst>
              <a:ext uri="{FF2B5EF4-FFF2-40B4-BE49-F238E27FC236}">
                <a16:creationId xmlns:a16="http://schemas.microsoft.com/office/drawing/2014/main" id="{00F6EEB1-90A8-F82F-5DDD-159EF918F7CF}"/>
              </a:ext>
            </a:extLst>
          </p:cNvPr>
          <p:cNvSpPr>
            <a:spLocks noGrp="1"/>
          </p:cNvSpPr>
          <p:nvPr>
            <p:ph sz="half" idx="2"/>
          </p:nvPr>
        </p:nvSpPr>
        <p:spPr>
          <a:ln>
            <a:solidFill>
              <a:srgbClr val="00B0F0"/>
            </a:solidFill>
          </a:ln>
        </p:spPr>
        <p:txBody>
          <a:bodyPr>
            <a:normAutofit fontScale="85000" lnSpcReduction="20000"/>
          </a:bodyPr>
          <a:lstStyle/>
          <a:p>
            <a:pPr marL="0" indent="0">
              <a:buNone/>
            </a:pPr>
            <a:endParaRPr lang="en-US" dirty="0"/>
          </a:p>
          <a:p>
            <a:pPr marL="0" indent="0">
              <a:buNone/>
            </a:pPr>
            <a:endParaRPr lang="en-US" dirty="0"/>
          </a:p>
          <a:p>
            <a:pPr marL="0" indent="0">
              <a:buNone/>
            </a:pPr>
            <a:r>
              <a:rPr lang="en-US" dirty="0"/>
              <a:t>"A recorded video on the topic of operation management in a fish processing plant, related to the 2019 batch 3rd semester, and focused on fisheries extension education, was shared through social media.“</a:t>
            </a:r>
          </a:p>
          <a:p>
            <a:pPr marL="0" indent="0">
              <a:buNone/>
            </a:pPr>
            <a:endParaRPr lang="en-US" b="0" i="0" dirty="0">
              <a:solidFill>
                <a:srgbClr val="1A1A1A"/>
              </a:solidFill>
              <a:effectLst/>
              <a:latin typeface="EuclidCircularB"/>
            </a:endParaRPr>
          </a:p>
          <a:p>
            <a:r>
              <a:rPr lang="en-US" b="0" i="0" dirty="0">
                <a:solidFill>
                  <a:srgbClr val="1A1A1A"/>
                </a:solidFill>
                <a:effectLst/>
                <a:latin typeface="EuclidCircularB"/>
              </a:rPr>
              <a:t>Resources such as recorded lectures or additional reading can be easily shared, giving students the opportunity to maximize their learning, and to go over subjects that they find more challenging as well as get extra information relating to subjects that they wish to understand better.</a:t>
            </a:r>
            <a:endParaRPr lang="en-US" dirty="0">
              <a:solidFill>
                <a:schemeClr val="tx1"/>
              </a:solidFill>
            </a:endParaRPr>
          </a:p>
          <a:p>
            <a:pPr marL="0" indent="0">
              <a:buNone/>
            </a:pPr>
            <a:endParaRPr lang="en-US" dirty="0"/>
          </a:p>
          <a:p>
            <a:pPr marL="0" indent="0">
              <a:buNone/>
            </a:pPr>
            <a:endParaRPr lang="en-US" dirty="0"/>
          </a:p>
          <a:p>
            <a:pPr marL="0" indent="0">
              <a:buNone/>
            </a:pPr>
            <a:endParaRPr lang="en-IN" dirty="0"/>
          </a:p>
        </p:txBody>
      </p:sp>
      <p:sp>
        <p:nvSpPr>
          <p:cNvPr id="5" name="Text Placeholder 4">
            <a:extLst>
              <a:ext uri="{FF2B5EF4-FFF2-40B4-BE49-F238E27FC236}">
                <a16:creationId xmlns:a16="http://schemas.microsoft.com/office/drawing/2014/main" id="{3F681A8B-D2F3-6088-B9C3-A8A9E0CDC554}"/>
              </a:ext>
            </a:extLst>
          </p:cNvPr>
          <p:cNvSpPr>
            <a:spLocks noGrp="1"/>
          </p:cNvSpPr>
          <p:nvPr>
            <p:ph type="body" sz="quarter" idx="3"/>
          </p:nvPr>
        </p:nvSpPr>
        <p:spPr/>
        <p:txBody>
          <a:bodyPr/>
          <a:lstStyle/>
          <a:p>
            <a:endParaRPr lang="en-IN"/>
          </a:p>
        </p:txBody>
      </p:sp>
      <p:pic>
        <p:nvPicPr>
          <p:cNvPr id="8" name="Content Placeholder 7">
            <a:extLst>
              <a:ext uri="{FF2B5EF4-FFF2-40B4-BE49-F238E27FC236}">
                <a16:creationId xmlns:a16="http://schemas.microsoft.com/office/drawing/2014/main" id="{140E9E28-A0C2-461B-C643-2A0A9ED08158}"/>
              </a:ext>
            </a:extLst>
          </p:cNvPr>
          <p:cNvPicPr>
            <a:picLocks noGrp="1" noChangeAspect="1"/>
          </p:cNvPicPr>
          <p:nvPr>
            <p:ph sz="quarter" idx="4"/>
          </p:nvPr>
        </p:nvPicPr>
        <p:blipFill>
          <a:blip r:embed="rId2"/>
          <a:stretch>
            <a:fillRect/>
          </a:stretch>
        </p:blipFill>
        <p:spPr>
          <a:xfrm>
            <a:off x="7651522" y="2770094"/>
            <a:ext cx="3641954" cy="2242163"/>
          </a:xfrm>
          <a:solidFill>
            <a:srgbClr val="00B0F0"/>
          </a:solidFill>
          <a:ln>
            <a:solidFill>
              <a:srgbClr val="616161"/>
            </a:solidFill>
          </a:ln>
        </p:spPr>
      </p:pic>
    </p:spTree>
    <p:extLst>
      <p:ext uri="{BB962C8B-B14F-4D97-AF65-F5344CB8AC3E}">
        <p14:creationId xmlns:p14="http://schemas.microsoft.com/office/powerpoint/2010/main" val="311564023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49</TotalTime>
  <Words>100</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Corbel</vt:lpstr>
      <vt:lpstr>EuclidCircularB</vt:lpstr>
      <vt:lpstr>Wingdings 2</vt:lpstr>
      <vt:lpstr>Frame</vt:lpstr>
      <vt:lpstr>ICT –AUDIO –VISUAL TOOL AND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Teaching Method</dc:title>
  <dc:creator>SUGAINA SULAIMAN M.S</dc:creator>
  <cp:lastModifiedBy>SUGAINA SULAIMAN M.S</cp:lastModifiedBy>
  <cp:revision>2</cp:revision>
  <dcterms:created xsi:type="dcterms:W3CDTF">2023-11-17T06:17:19Z</dcterms:created>
  <dcterms:modified xsi:type="dcterms:W3CDTF">2023-11-17T07:06:20Z</dcterms:modified>
</cp:coreProperties>
</file>